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</p:sldMasterIdLst>
  <p:notesMasterIdLst>
    <p:notesMasterId r:id="rId21"/>
  </p:notesMasterIdLst>
  <p:handoutMasterIdLst>
    <p:handoutMasterId r:id="rId22"/>
  </p:handoutMasterIdLst>
  <p:sldIdLst>
    <p:sldId id="268" r:id="rId5"/>
    <p:sldId id="289" r:id="rId6"/>
    <p:sldId id="270" r:id="rId7"/>
    <p:sldId id="271" r:id="rId8"/>
    <p:sldId id="310" r:id="rId9"/>
    <p:sldId id="311" r:id="rId10"/>
    <p:sldId id="312" r:id="rId11"/>
    <p:sldId id="314" r:id="rId12"/>
    <p:sldId id="313" r:id="rId13"/>
    <p:sldId id="315" r:id="rId14"/>
    <p:sldId id="316" r:id="rId15"/>
    <p:sldId id="317" r:id="rId16"/>
    <p:sldId id="318" r:id="rId17"/>
    <p:sldId id="319" r:id="rId18"/>
    <p:sldId id="320" r:id="rId19"/>
    <p:sldId id="321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uverture" id="{459E2E5D-FCF9-45B0-825F-3F0E3D5542CE}">
          <p14:sldIdLst>
            <p14:sldId id="268"/>
          </p14:sldIdLst>
        </p14:section>
        <p14:section name="Slides génériques" id="{AF974EF0-0F4D-465A-BF26-A8C9F9292B5D}">
          <p14:sldIdLst>
            <p14:sldId id="289"/>
            <p14:sldId id="270"/>
            <p14:sldId id="271"/>
            <p14:sldId id="310"/>
            <p14:sldId id="311"/>
            <p14:sldId id="312"/>
            <p14:sldId id="314"/>
            <p14:sldId id="313"/>
            <p14:sldId id="315"/>
            <p14:sldId id="316"/>
            <p14:sldId id="317"/>
            <p14:sldId id="318"/>
            <p14:sldId id="319"/>
            <p14:sldId id="320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719">
          <p15:clr>
            <a:srgbClr val="A4A3A4"/>
          </p15:clr>
        </p15:guide>
        <p15:guide id="4" pos="73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1B9F5"/>
    <a:srgbClr val="E73083"/>
    <a:srgbClr val="E87C54"/>
    <a:srgbClr val="2A9CA9"/>
    <a:srgbClr val="275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509764-8EDB-4C8E-AD08-23FAD7B7BF4F}" v="50" dt="2021-05-26T09:37:34.1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59" autoAdjust="0"/>
    <p:restoredTop sz="95018" autoAdjust="0"/>
  </p:normalViewPr>
  <p:slideViewPr>
    <p:cSldViewPr snapToGrid="0" showGuides="1">
      <p:cViewPr varScale="1">
        <p:scale>
          <a:sx n="105" d="100"/>
          <a:sy n="105" d="100"/>
        </p:scale>
        <p:origin x="77" y="120"/>
      </p:cViewPr>
      <p:guideLst>
        <p:guide orient="horz" pos="2160"/>
        <p:guide pos="3840"/>
        <p:guide orient="horz" pos="3719"/>
        <p:guide pos="7370"/>
      </p:guideLst>
    </p:cSldViewPr>
  </p:slideViewPr>
  <p:outlineViewPr>
    <p:cViewPr>
      <p:scale>
        <a:sx n="33" d="100"/>
        <a:sy n="33" d="100"/>
      </p:scale>
      <p:origin x="0" y="-184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75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 Luc Kui" userId="878fcfaf-2892-4487-9609-2b089f297847" providerId="ADAL" clId="{E0509764-8EDB-4C8E-AD08-23FAD7B7BF4F}"/>
    <pc:docChg chg="custSel delSld modSld modMainMaster modSection">
      <pc:chgData name="Jean Luc Kui" userId="878fcfaf-2892-4487-9609-2b089f297847" providerId="ADAL" clId="{E0509764-8EDB-4C8E-AD08-23FAD7B7BF4F}" dt="2021-05-26T09:37:55.188" v="86" actId="2696"/>
      <pc:docMkLst>
        <pc:docMk/>
      </pc:docMkLst>
      <pc:sldChg chg="addSp delSp modSp">
        <pc:chgData name="Jean Luc Kui" userId="878fcfaf-2892-4487-9609-2b089f297847" providerId="ADAL" clId="{E0509764-8EDB-4C8E-AD08-23FAD7B7BF4F}" dt="2021-05-26T09:37:42.722" v="85" actId="167"/>
        <pc:sldMkLst>
          <pc:docMk/>
          <pc:sldMk cId="1439450873" sldId="256"/>
        </pc:sldMkLst>
        <pc:spChg chg="add del mod">
          <ac:chgData name="Jean Luc Kui" userId="878fcfaf-2892-4487-9609-2b089f297847" providerId="ADAL" clId="{E0509764-8EDB-4C8E-AD08-23FAD7B7BF4F}" dt="2021-05-20T12:10:50.846" v="28" actId="478"/>
          <ac:spMkLst>
            <pc:docMk/>
            <pc:sldMk cId="1439450873" sldId="256"/>
            <ac:spMk id="18" creationId="{CED40549-8950-4B01-83BF-8D3A57D390E3}"/>
          </ac:spMkLst>
        </pc:spChg>
        <pc:picChg chg="add del mod">
          <ac:chgData name="Jean Luc Kui" userId="878fcfaf-2892-4487-9609-2b089f297847" providerId="ADAL" clId="{E0509764-8EDB-4C8E-AD08-23FAD7B7BF4F}" dt="2021-05-26T09:36:53.024" v="78"/>
          <ac:picMkLst>
            <pc:docMk/>
            <pc:sldMk cId="1439450873" sldId="256"/>
            <ac:picMk id="6" creationId="{6979AEB5-F364-4021-B871-1FC8FCFE4998}"/>
          </ac:picMkLst>
        </pc:picChg>
        <pc:picChg chg="add del mod modCrop">
          <ac:chgData name="Jean Luc Kui" userId="878fcfaf-2892-4487-9609-2b089f297847" providerId="ADAL" clId="{E0509764-8EDB-4C8E-AD08-23FAD7B7BF4F}" dt="2021-05-26T09:37:31.946" v="82"/>
          <ac:picMkLst>
            <pc:docMk/>
            <pc:sldMk cId="1439450873" sldId="256"/>
            <ac:picMk id="9" creationId="{499902A6-8EB8-4037-9147-09FC177D425B}"/>
          </ac:picMkLst>
        </pc:picChg>
        <pc:picChg chg="add ord">
          <ac:chgData name="Jean Luc Kui" userId="878fcfaf-2892-4487-9609-2b089f297847" providerId="ADAL" clId="{E0509764-8EDB-4C8E-AD08-23FAD7B7BF4F}" dt="2021-05-26T09:37:42.722" v="85" actId="167"/>
          <ac:picMkLst>
            <pc:docMk/>
            <pc:sldMk cId="1439450873" sldId="256"/>
            <ac:picMk id="10" creationId="{749F7E99-DE51-467E-A90D-D3077E3DA22A}"/>
          </ac:picMkLst>
        </pc:picChg>
        <pc:picChg chg="del mod">
          <ac:chgData name="Jean Luc Kui" userId="878fcfaf-2892-4487-9609-2b089f297847" providerId="ADAL" clId="{E0509764-8EDB-4C8E-AD08-23FAD7B7BF4F}" dt="2021-05-26T09:37:33.391" v="83" actId="478"/>
          <ac:picMkLst>
            <pc:docMk/>
            <pc:sldMk cId="1439450873" sldId="256"/>
            <ac:picMk id="16" creationId="{065F0242-1AA9-42C8-A9D4-51D4D9DA0C8C}"/>
          </ac:picMkLst>
        </pc:picChg>
        <pc:picChg chg="del">
          <ac:chgData name="Jean Luc Kui" userId="878fcfaf-2892-4487-9609-2b089f297847" providerId="ADAL" clId="{E0509764-8EDB-4C8E-AD08-23FAD7B7BF4F}" dt="2021-05-20T12:16:09.342" v="51" actId="478"/>
          <ac:picMkLst>
            <pc:docMk/>
            <pc:sldMk cId="1439450873" sldId="256"/>
            <ac:picMk id="17" creationId="{06CA969D-E63F-48C7-82B6-D819ED0F3BE6}"/>
          </ac:picMkLst>
        </pc:picChg>
        <pc:picChg chg="add">
          <ac:chgData name="Jean Luc Kui" userId="878fcfaf-2892-4487-9609-2b089f297847" providerId="ADAL" clId="{E0509764-8EDB-4C8E-AD08-23FAD7B7BF4F}" dt="2021-05-20T12:16:14.412" v="54"/>
          <ac:picMkLst>
            <pc:docMk/>
            <pc:sldMk cId="1439450873" sldId="256"/>
            <ac:picMk id="19" creationId="{90AF6544-CABB-4252-9A94-721A15964D24}"/>
          </ac:picMkLst>
        </pc:picChg>
      </pc:sldChg>
      <pc:sldChg chg="addSp delSp modSp">
        <pc:chgData name="Jean Luc Kui" userId="878fcfaf-2892-4487-9609-2b089f297847" providerId="ADAL" clId="{E0509764-8EDB-4C8E-AD08-23FAD7B7BF4F}" dt="2021-05-25T08:44:39.758" v="58" actId="478"/>
        <pc:sldMkLst>
          <pc:docMk/>
          <pc:sldMk cId="2408622721" sldId="263"/>
        </pc:sldMkLst>
        <pc:picChg chg="add del mod">
          <ac:chgData name="Jean Luc Kui" userId="878fcfaf-2892-4487-9609-2b089f297847" providerId="ADAL" clId="{E0509764-8EDB-4C8E-AD08-23FAD7B7BF4F}" dt="2021-05-25T08:44:39.758" v="58" actId="478"/>
          <ac:picMkLst>
            <pc:docMk/>
            <pc:sldMk cId="2408622721" sldId="263"/>
            <ac:picMk id="9" creationId="{51B8A20A-E955-4AF9-A739-ACAC130A6606}"/>
          </ac:picMkLst>
        </pc:picChg>
      </pc:sldChg>
      <pc:sldChg chg="del">
        <pc:chgData name="Jean Luc Kui" userId="878fcfaf-2892-4487-9609-2b089f297847" providerId="ADAL" clId="{E0509764-8EDB-4C8E-AD08-23FAD7B7BF4F}" dt="2021-05-25T08:43:21.711" v="55" actId="2696"/>
        <pc:sldMkLst>
          <pc:docMk/>
          <pc:sldMk cId="4002775984" sldId="264"/>
        </pc:sldMkLst>
      </pc:sldChg>
      <pc:sldChg chg="addSp delSp modSp">
        <pc:chgData name="Jean Luc Kui" userId="878fcfaf-2892-4487-9609-2b089f297847" providerId="ADAL" clId="{E0509764-8EDB-4C8E-AD08-23FAD7B7BF4F}" dt="2021-05-20T12:16:13.096" v="53"/>
        <pc:sldMkLst>
          <pc:docMk/>
          <pc:sldMk cId="550010150" sldId="268"/>
        </pc:sldMkLst>
        <pc:picChg chg="add del mod">
          <ac:chgData name="Jean Luc Kui" userId="878fcfaf-2892-4487-9609-2b089f297847" providerId="ADAL" clId="{E0509764-8EDB-4C8E-AD08-23FAD7B7BF4F}" dt="2021-05-20T12:16:12.271" v="52"/>
          <ac:picMkLst>
            <pc:docMk/>
            <pc:sldMk cId="550010150" sldId="268"/>
            <ac:picMk id="7" creationId="{47A8DDDE-53A8-42C9-81B1-ADF172D22081}"/>
          </ac:picMkLst>
        </pc:picChg>
        <pc:picChg chg="add">
          <ac:chgData name="Jean Luc Kui" userId="878fcfaf-2892-4487-9609-2b089f297847" providerId="ADAL" clId="{E0509764-8EDB-4C8E-AD08-23FAD7B7BF4F}" dt="2021-05-20T12:16:13.096" v="53"/>
          <ac:picMkLst>
            <pc:docMk/>
            <pc:sldMk cId="550010150" sldId="268"/>
            <ac:picMk id="8" creationId="{ECF969BD-5DB2-4DB5-AC33-58533B01653A}"/>
          </ac:picMkLst>
        </pc:picChg>
      </pc:sldChg>
      <pc:sldChg chg="addSp delSp del">
        <pc:chgData name="Jean Luc Kui" userId="878fcfaf-2892-4487-9609-2b089f297847" providerId="ADAL" clId="{E0509764-8EDB-4C8E-AD08-23FAD7B7BF4F}" dt="2021-05-26T09:37:55.188" v="86" actId="2696"/>
        <pc:sldMkLst>
          <pc:docMk/>
          <pc:sldMk cId="2937771073" sldId="270"/>
        </pc:sldMkLst>
        <pc:spChg chg="del">
          <ac:chgData name="Jean Luc Kui" userId="878fcfaf-2892-4487-9609-2b089f297847" providerId="ADAL" clId="{E0509764-8EDB-4C8E-AD08-23FAD7B7BF4F}" dt="2021-05-20T12:09:11.994" v="2" actId="478"/>
          <ac:spMkLst>
            <pc:docMk/>
            <pc:sldMk cId="2937771073" sldId="270"/>
            <ac:spMk id="6" creationId="{00000000-0000-0000-0000-000000000000}"/>
          </ac:spMkLst>
        </pc:spChg>
        <pc:picChg chg="add">
          <ac:chgData name="Jean Luc Kui" userId="878fcfaf-2892-4487-9609-2b089f297847" providerId="ADAL" clId="{E0509764-8EDB-4C8E-AD08-23FAD7B7BF4F}" dt="2021-05-20T12:09:12.495" v="3"/>
          <ac:picMkLst>
            <pc:docMk/>
            <pc:sldMk cId="2937771073" sldId="270"/>
            <ac:picMk id="8" creationId="{CF7A2A4B-AC11-4122-9ED3-4CC365B2C190}"/>
          </ac:picMkLst>
        </pc:picChg>
      </pc:sldChg>
      <pc:sldMasterChg chg="delSldLayout modSldLayout">
        <pc:chgData name="Jean Luc Kui" userId="878fcfaf-2892-4487-9609-2b089f297847" providerId="ADAL" clId="{E0509764-8EDB-4C8E-AD08-23FAD7B7BF4F}" dt="2021-05-25T08:46:54.306" v="74" actId="207"/>
        <pc:sldMasterMkLst>
          <pc:docMk/>
          <pc:sldMasterMk cId="2231654515" sldId="2147483700"/>
        </pc:sldMasterMkLst>
        <pc:sldLayoutChg chg="modSp">
          <pc:chgData name="Jean Luc Kui" userId="878fcfaf-2892-4487-9609-2b089f297847" providerId="ADAL" clId="{E0509764-8EDB-4C8E-AD08-23FAD7B7BF4F}" dt="2021-05-20T12:11:15.579" v="29" actId="207"/>
          <pc:sldLayoutMkLst>
            <pc:docMk/>
            <pc:sldMasterMk cId="2231654515" sldId="2147483700"/>
            <pc:sldLayoutMk cId="3247699542" sldId="2147483702"/>
          </pc:sldLayoutMkLst>
          <pc:spChg chg="mod">
            <ac:chgData name="Jean Luc Kui" userId="878fcfaf-2892-4487-9609-2b089f297847" providerId="ADAL" clId="{E0509764-8EDB-4C8E-AD08-23FAD7B7BF4F}" dt="2021-05-20T12:11:15.579" v="29" actId="207"/>
            <ac:spMkLst>
              <pc:docMk/>
              <pc:sldMasterMk cId="2231654515" sldId="2147483700"/>
              <pc:sldLayoutMk cId="3247699542" sldId="2147483702"/>
              <ac:spMk id="10" creationId="{61993A03-7512-D045-9F2A-F91E04EFA964}"/>
            </ac:spMkLst>
          </pc:spChg>
        </pc:sldLayoutChg>
        <pc:sldLayoutChg chg="modSp">
          <pc:chgData name="Jean Luc Kui" userId="878fcfaf-2892-4487-9609-2b089f297847" providerId="ADAL" clId="{E0509764-8EDB-4C8E-AD08-23FAD7B7BF4F}" dt="2021-05-20T12:11:22.015" v="30" actId="207"/>
          <pc:sldLayoutMkLst>
            <pc:docMk/>
            <pc:sldMasterMk cId="2231654515" sldId="2147483700"/>
            <pc:sldLayoutMk cId="271889935" sldId="2147483703"/>
          </pc:sldLayoutMkLst>
          <pc:spChg chg="mod">
            <ac:chgData name="Jean Luc Kui" userId="878fcfaf-2892-4487-9609-2b089f297847" providerId="ADAL" clId="{E0509764-8EDB-4C8E-AD08-23FAD7B7BF4F}" dt="2021-05-20T12:11:22.015" v="30" actId="207"/>
            <ac:spMkLst>
              <pc:docMk/>
              <pc:sldMasterMk cId="2231654515" sldId="2147483700"/>
              <pc:sldLayoutMk cId="271889935" sldId="2147483703"/>
              <ac:spMk id="10" creationId="{61993A03-7512-D045-9F2A-F91E04EFA964}"/>
            </ac:spMkLst>
          </pc:spChg>
        </pc:sldLayoutChg>
        <pc:sldLayoutChg chg="modSp">
          <pc:chgData name="Jean Luc Kui" userId="878fcfaf-2892-4487-9609-2b089f297847" providerId="ADAL" clId="{E0509764-8EDB-4C8E-AD08-23FAD7B7BF4F}" dt="2021-05-20T12:12:42.889" v="34" actId="207"/>
          <pc:sldLayoutMkLst>
            <pc:docMk/>
            <pc:sldMasterMk cId="2231654515" sldId="2147483700"/>
            <pc:sldLayoutMk cId="56198481" sldId="2147483705"/>
          </pc:sldLayoutMkLst>
          <pc:spChg chg="mod">
            <ac:chgData name="Jean Luc Kui" userId="878fcfaf-2892-4487-9609-2b089f297847" providerId="ADAL" clId="{E0509764-8EDB-4C8E-AD08-23FAD7B7BF4F}" dt="2021-05-20T12:12:42.889" v="34" actId="207"/>
            <ac:spMkLst>
              <pc:docMk/>
              <pc:sldMasterMk cId="2231654515" sldId="2147483700"/>
              <pc:sldLayoutMk cId="56198481" sldId="2147483705"/>
              <ac:spMk id="27" creationId="{6B3716BC-8FD3-496D-ACC7-678BE5DE6EEE}"/>
            </ac:spMkLst>
          </pc:spChg>
        </pc:sldLayoutChg>
        <pc:sldLayoutChg chg="addSp delSp modSp">
          <pc:chgData name="Jean Luc Kui" userId="878fcfaf-2892-4487-9609-2b089f297847" providerId="ADAL" clId="{E0509764-8EDB-4C8E-AD08-23FAD7B7BF4F}" dt="2021-05-20T12:13:13.552" v="37" actId="478"/>
          <pc:sldLayoutMkLst>
            <pc:docMk/>
            <pc:sldMasterMk cId="2231654515" sldId="2147483700"/>
            <pc:sldLayoutMk cId="399062617" sldId="2147483706"/>
          </pc:sldLayoutMkLst>
          <pc:spChg chg="mod">
            <ac:chgData name="Jean Luc Kui" userId="878fcfaf-2892-4487-9609-2b089f297847" providerId="ADAL" clId="{E0509764-8EDB-4C8E-AD08-23FAD7B7BF4F}" dt="2021-05-20T12:13:03.702" v="36" actId="207"/>
            <ac:spMkLst>
              <pc:docMk/>
              <pc:sldMasterMk cId="2231654515" sldId="2147483700"/>
              <pc:sldLayoutMk cId="399062617" sldId="2147483706"/>
              <ac:spMk id="27" creationId="{6B3716BC-8FD3-496D-ACC7-678BE5DE6EEE}"/>
            </ac:spMkLst>
          </pc:spChg>
          <pc:picChg chg="add del">
            <ac:chgData name="Jean Luc Kui" userId="878fcfaf-2892-4487-9609-2b089f297847" providerId="ADAL" clId="{E0509764-8EDB-4C8E-AD08-23FAD7B7BF4F}" dt="2021-05-20T12:13:13.552" v="37" actId="478"/>
            <ac:picMkLst>
              <pc:docMk/>
              <pc:sldMasterMk cId="2231654515" sldId="2147483700"/>
              <pc:sldLayoutMk cId="399062617" sldId="2147483706"/>
              <ac:picMk id="25" creationId="{3573D7FC-0EB3-4E63-84BE-8B545D822F25}"/>
            </ac:picMkLst>
          </pc:picChg>
        </pc:sldLayoutChg>
        <pc:sldLayoutChg chg="addSp delSp modSp">
          <pc:chgData name="Jean Luc Kui" userId="878fcfaf-2892-4487-9609-2b089f297847" providerId="ADAL" clId="{E0509764-8EDB-4C8E-AD08-23FAD7B7BF4F}" dt="2021-05-25T08:45:58.284" v="61" actId="478"/>
          <pc:sldLayoutMkLst>
            <pc:docMk/>
            <pc:sldMasterMk cId="2231654515" sldId="2147483700"/>
            <pc:sldLayoutMk cId="2783558183" sldId="2147483707"/>
          </pc:sldLayoutMkLst>
          <pc:spChg chg="mod">
            <ac:chgData name="Jean Luc Kui" userId="878fcfaf-2892-4487-9609-2b089f297847" providerId="ADAL" clId="{E0509764-8EDB-4C8E-AD08-23FAD7B7BF4F}" dt="2021-05-25T08:45:54.957" v="60" actId="207"/>
            <ac:spMkLst>
              <pc:docMk/>
              <pc:sldMasterMk cId="2231654515" sldId="2147483700"/>
              <pc:sldLayoutMk cId="2783558183" sldId="2147483707"/>
              <ac:spMk id="27" creationId="{6B3716BC-8FD3-496D-ACC7-678BE5DE6EEE}"/>
            </ac:spMkLst>
          </pc:spChg>
          <pc:picChg chg="add del">
            <ac:chgData name="Jean Luc Kui" userId="878fcfaf-2892-4487-9609-2b089f297847" providerId="ADAL" clId="{E0509764-8EDB-4C8E-AD08-23FAD7B7BF4F}" dt="2021-05-25T08:45:58.284" v="61" actId="478"/>
            <ac:picMkLst>
              <pc:docMk/>
              <pc:sldMasterMk cId="2231654515" sldId="2147483700"/>
              <pc:sldLayoutMk cId="2783558183" sldId="2147483707"/>
              <ac:picMk id="25" creationId="{827CFA40-2FB7-48FB-9E99-17A2AD2FD497}"/>
            </ac:picMkLst>
          </pc:picChg>
        </pc:sldLayoutChg>
        <pc:sldLayoutChg chg="del">
          <pc:chgData name="Jean Luc Kui" userId="878fcfaf-2892-4487-9609-2b089f297847" providerId="ADAL" clId="{E0509764-8EDB-4C8E-AD08-23FAD7B7BF4F}" dt="2021-05-25T08:46:00.776" v="62" actId="2696"/>
          <pc:sldLayoutMkLst>
            <pc:docMk/>
            <pc:sldMasterMk cId="2231654515" sldId="2147483700"/>
            <pc:sldLayoutMk cId="3208366527" sldId="2147483708"/>
          </pc:sldLayoutMkLst>
        </pc:sldLayoutChg>
        <pc:sldLayoutChg chg="modSp">
          <pc:chgData name="Jean Luc Kui" userId="878fcfaf-2892-4487-9609-2b089f297847" providerId="ADAL" clId="{E0509764-8EDB-4C8E-AD08-23FAD7B7BF4F}" dt="2021-05-20T12:13:31.421" v="38" actId="207"/>
          <pc:sldLayoutMkLst>
            <pc:docMk/>
            <pc:sldMasterMk cId="2231654515" sldId="2147483700"/>
            <pc:sldLayoutMk cId="182575017" sldId="2147483710"/>
          </pc:sldLayoutMkLst>
          <pc:spChg chg="mod">
            <ac:chgData name="Jean Luc Kui" userId="878fcfaf-2892-4487-9609-2b089f297847" providerId="ADAL" clId="{E0509764-8EDB-4C8E-AD08-23FAD7B7BF4F}" dt="2021-05-20T12:13:31.421" v="38" actId="207"/>
            <ac:spMkLst>
              <pc:docMk/>
              <pc:sldMasterMk cId="2231654515" sldId="2147483700"/>
              <pc:sldLayoutMk cId="182575017" sldId="2147483710"/>
              <ac:spMk id="7" creationId="{F5338D63-7F58-4C41-967C-A9B0AAD4A3EC}"/>
            </ac:spMkLst>
          </pc:spChg>
        </pc:sldLayoutChg>
        <pc:sldLayoutChg chg="modSp">
          <pc:chgData name="Jean Luc Kui" userId="878fcfaf-2892-4487-9609-2b089f297847" providerId="ADAL" clId="{E0509764-8EDB-4C8E-AD08-23FAD7B7BF4F}" dt="2021-05-20T12:13:41.405" v="39" actId="207"/>
          <pc:sldLayoutMkLst>
            <pc:docMk/>
            <pc:sldMasterMk cId="2231654515" sldId="2147483700"/>
            <pc:sldLayoutMk cId="3341860060" sldId="2147483711"/>
          </pc:sldLayoutMkLst>
          <pc:spChg chg="mod">
            <ac:chgData name="Jean Luc Kui" userId="878fcfaf-2892-4487-9609-2b089f297847" providerId="ADAL" clId="{E0509764-8EDB-4C8E-AD08-23FAD7B7BF4F}" dt="2021-05-20T12:13:41.405" v="39" actId="207"/>
            <ac:spMkLst>
              <pc:docMk/>
              <pc:sldMasterMk cId="2231654515" sldId="2147483700"/>
              <pc:sldLayoutMk cId="3341860060" sldId="2147483711"/>
              <ac:spMk id="7" creationId="{F5338D63-7F58-4C41-967C-A9B0AAD4A3EC}"/>
            </ac:spMkLst>
          </pc:spChg>
        </pc:sldLayoutChg>
        <pc:sldLayoutChg chg="modSp">
          <pc:chgData name="Jean Luc Kui" userId="878fcfaf-2892-4487-9609-2b089f297847" providerId="ADAL" clId="{E0509764-8EDB-4C8E-AD08-23FAD7B7BF4F}" dt="2021-05-25T08:46:09.651" v="64" actId="207"/>
          <pc:sldLayoutMkLst>
            <pc:docMk/>
            <pc:sldMasterMk cId="2231654515" sldId="2147483700"/>
            <pc:sldLayoutMk cId="2656570631" sldId="2147483712"/>
          </pc:sldLayoutMkLst>
          <pc:spChg chg="mod">
            <ac:chgData name="Jean Luc Kui" userId="878fcfaf-2892-4487-9609-2b089f297847" providerId="ADAL" clId="{E0509764-8EDB-4C8E-AD08-23FAD7B7BF4F}" dt="2021-05-25T08:46:09.651" v="64" actId="207"/>
            <ac:spMkLst>
              <pc:docMk/>
              <pc:sldMasterMk cId="2231654515" sldId="2147483700"/>
              <pc:sldLayoutMk cId="2656570631" sldId="2147483712"/>
              <ac:spMk id="7" creationId="{F5338D63-7F58-4C41-967C-A9B0AAD4A3EC}"/>
            </ac:spMkLst>
          </pc:spChg>
        </pc:sldLayoutChg>
        <pc:sldLayoutChg chg="del">
          <pc:chgData name="Jean Luc Kui" userId="878fcfaf-2892-4487-9609-2b089f297847" providerId="ADAL" clId="{E0509764-8EDB-4C8E-AD08-23FAD7B7BF4F}" dt="2021-05-25T08:46:04.651" v="63" actId="2696"/>
          <pc:sldLayoutMkLst>
            <pc:docMk/>
            <pc:sldMasterMk cId="2231654515" sldId="2147483700"/>
            <pc:sldLayoutMk cId="2163977881" sldId="2147483713"/>
          </pc:sldLayoutMkLst>
        </pc:sldLayoutChg>
        <pc:sldLayoutChg chg="modSp">
          <pc:chgData name="Jean Luc Kui" userId="878fcfaf-2892-4487-9609-2b089f297847" providerId="ADAL" clId="{E0509764-8EDB-4C8E-AD08-23FAD7B7BF4F}" dt="2021-05-20T12:14:23.631" v="43" actId="207"/>
          <pc:sldLayoutMkLst>
            <pc:docMk/>
            <pc:sldMasterMk cId="2231654515" sldId="2147483700"/>
            <pc:sldLayoutMk cId="3928303824" sldId="2147483715"/>
          </pc:sldLayoutMkLst>
          <pc:spChg chg="mod">
            <ac:chgData name="Jean Luc Kui" userId="878fcfaf-2892-4487-9609-2b089f297847" providerId="ADAL" clId="{E0509764-8EDB-4C8E-AD08-23FAD7B7BF4F}" dt="2021-05-20T12:14:23.631" v="43" actId="207"/>
            <ac:spMkLst>
              <pc:docMk/>
              <pc:sldMasterMk cId="2231654515" sldId="2147483700"/>
              <pc:sldLayoutMk cId="3928303824" sldId="2147483715"/>
              <ac:spMk id="2" creationId="{D70E81EC-A4CC-46F3-8A94-BB7AD42F7DA0}"/>
            </ac:spMkLst>
          </pc:spChg>
        </pc:sldLayoutChg>
        <pc:sldLayoutChg chg="modSp">
          <pc:chgData name="Jean Luc Kui" userId="878fcfaf-2892-4487-9609-2b089f297847" providerId="ADAL" clId="{E0509764-8EDB-4C8E-AD08-23FAD7B7BF4F}" dt="2021-05-20T12:14:31.029" v="44" actId="207"/>
          <pc:sldLayoutMkLst>
            <pc:docMk/>
            <pc:sldMasterMk cId="2231654515" sldId="2147483700"/>
            <pc:sldLayoutMk cId="2384524922" sldId="2147483716"/>
          </pc:sldLayoutMkLst>
          <pc:spChg chg="mod">
            <ac:chgData name="Jean Luc Kui" userId="878fcfaf-2892-4487-9609-2b089f297847" providerId="ADAL" clId="{E0509764-8EDB-4C8E-AD08-23FAD7B7BF4F}" dt="2021-05-20T12:14:31.029" v="44" actId="207"/>
            <ac:spMkLst>
              <pc:docMk/>
              <pc:sldMasterMk cId="2231654515" sldId="2147483700"/>
              <pc:sldLayoutMk cId="2384524922" sldId="2147483716"/>
              <ac:spMk id="2" creationId="{D70E81EC-A4CC-46F3-8A94-BB7AD42F7DA0}"/>
            </ac:spMkLst>
          </pc:spChg>
        </pc:sldLayoutChg>
        <pc:sldLayoutChg chg="modSp">
          <pc:chgData name="Jean Luc Kui" userId="878fcfaf-2892-4487-9609-2b089f297847" providerId="ADAL" clId="{E0509764-8EDB-4C8E-AD08-23FAD7B7BF4F}" dt="2021-05-25T08:46:30.294" v="69" actId="207"/>
          <pc:sldLayoutMkLst>
            <pc:docMk/>
            <pc:sldMasterMk cId="2231654515" sldId="2147483700"/>
            <pc:sldLayoutMk cId="1387982374" sldId="2147483717"/>
          </pc:sldLayoutMkLst>
          <pc:spChg chg="mod">
            <ac:chgData name="Jean Luc Kui" userId="878fcfaf-2892-4487-9609-2b089f297847" providerId="ADAL" clId="{E0509764-8EDB-4C8E-AD08-23FAD7B7BF4F}" dt="2021-05-25T08:46:30.294" v="69" actId="207"/>
            <ac:spMkLst>
              <pc:docMk/>
              <pc:sldMasterMk cId="2231654515" sldId="2147483700"/>
              <pc:sldLayoutMk cId="1387982374" sldId="2147483717"/>
              <ac:spMk id="2" creationId="{D70E81EC-A4CC-46F3-8A94-BB7AD42F7DA0}"/>
            </ac:spMkLst>
          </pc:spChg>
        </pc:sldLayoutChg>
        <pc:sldLayoutChg chg="del">
          <pc:chgData name="Jean Luc Kui" userId="878fcfaf-2892-4487-9609-2b089f297847" providerId="ADAL" clId="{E0509764-8EDB-4C8E-AD08-23FAD7B7BF4F}" dt="2021-05-25T08:46:25.217" v="68" actId="2696"/>
          <pc:sldLayoutMkLst>
            <pc:docMk/>
            <pc:sldMasterMk cId="2231654515" sldId="2147483700"/>
            <pc:sldLayoutMk cId="3011133968" sldId="2147483718"/>
          </pc:sldLayoutMkLst>
        </pc:sldLayoutChg>
        <pc:sldLayoutChg chg="modSp">
          <pc:chgData name="Jean Luc Kui" userId="878fcfaf-2892-4487-9609-2b089f297847" providerId="ADAL" clId="{E0509764-8EDB-4C8E-AD08-23FAD7B7BF4F}" dt="2021-05-20T12:14:44.357" v="45" actId="207"/>
          <pc:sldLayoutMkLst>
            <pc:docMk/>
            <pc:sldMasterMk cId="2231654515" sldId="2147483700"/>
            <pc:sldLayoutMk cId="3375432940" sldId="2147483720"/>
          </pc:sldLayoutMkLst>
          <pc:spChg chg="mod">
            <ac:chgData name="Jean Luc Kui" userId="878fcfaf-2892-4487-9609-2b089f297847" providerId="ADAL" clId="{E0509764-8EDB-4C8E-AD08-23FAD7B7BF4F}" dt="2021-05-20T12:14:44.357" v="45" actId="207"/>
            <ac:spMkLst>
              <pc:docMk/>
              <pc:sldMasterMk cId="2231654515" sldId="2147483700"/>
              <pc:sldLayoutMk cId="3375432940" sldId="2147483720"/>
              <ac:spMk id="2" creationId="{F86A2F40-717A-4467-A28B-580C930339F1}"/>
            </ac:spMkLst>
          </pc:spChg>
        </pc:sldLayoutChg>
        <pc:sldLayoutChg chg="modSp">
          <pc:chgData name="Jean Luc Kui" userId="878fcfaf-2892-4487-9609-2b089f297847" providerId="ADAL" clId="{E0509764-8EDB-4C8E-AD08-23FAD7B7BF4F}" dt="2021-05-20T12:14:52.716" v="46" actId="207"/>
          <pc:sldLayoutMkLst>
            <pc:docMk/>
            <pc:sldMasterMk cId="2231654515" sldId="2147483700"/>
            <pc:sldLayoutMk cId="2024740315" sldId="2147483721"/>
          </pc:sldLayoutMkLst>
          <pc:spChg chg="mod">
            <ac:chgData name="Jean Luc Kui" userId="878fcfaf-2892-4487-9609-2b089f297847" providerId="ADAL" clId="{E0509764-8EDB-4C8E-AD08-23FAD7B7BF4F}" dt="2021-05-20T12:14:52.716" v="46" actId="207"/>
            <ac:spMkLst>
              <pc:docMk/>
              <pc:sldMasterMk cId="2231654515" sldId="2147483700"/>
              <pc:sldLayoutMk cId="2024740315" sldId="2147483721"/>
              <ac:spMk id="2" creationId="{F86A2F40-717A-4467-A28B-580C930339F1}"/>
            </ac:spMkLst>
          </pc:spChg>
        </pc:sldLayoutChg>
        <pc:sldLayoutChg chg="modSp">
          <pc:chgData name="Jean Luc Kui" userId="878fcfaf-2892-4487-9609-2b089f297847" providerId="ADAL" clId="{E0509764-8EDB-4C8E-AD08-23FAD7B7BF4F}" dt="2021-05-25T08:46:37.855" v="70" actId="207"/>
          <pc:sldLayoutMkLst>
            <pc:docMk/>
            <pc:sldMasterMk cId="2231654515" sldId="2147483700"/>
            <pc:sldLayoutMk cId="2568767943" sldId="2147483722"/>
          </pc:sldLayoutMkLst>
          <pc:spChg chg="mod">
            <ac:chgData name="Jean Luc Kui" userId="878fcfaf-2892-4487-9609-2b089f297847" providerId="ADAL" clId="{E0509764-8EDB-4C8E-AD08-23FAD7B7BF4F}" dt="2021-05-25T08:46:37.855" v="70" actId="207"/>
            <ac:spMkLst>
              <pc:docMk/>
              <pc:sldMasterMk cId="2231654515" sldId="2147483700"/>
              <pc:sldLayoutMk cId="2568767943" sldId="2147483722"/>
              <ac:spMk id="2" creationId="{F86A2F40-717A-4467-A28B-580C930339F1}"/>
            </ac:spMkLst>
          </pc:spChg>
        </pc:sldLayoutChg>
        <pc:sldLayoutChg chg="modSp">
          <pc:chgData name="Jean Luc Kui" userId="878fcfaf-2892-4487-9609-2b089f297847" providerId="ADAL" clId="{E0509764-8EDB-4C8E-AD08-23FAD7B7BF4F}" dt="2021-05-20T12:15:05.571" v="47" actId="207"/>
          <pc:sldLayoutMkLst>
            <pc:docMk/>
            <pc:sldMasterMk cId="2231654515" sldId="2147483700"/>
            <pc:sldLayoutMk cId="2536963263" sldId="2147483725"/>
          </pc:sldLayoutMkLst>
          <pc:spChg chg="mod">
            <ac:chgData name="Jean Luc Kui" userId="878fcfaf-2892-4487-9609-2b089f297847" providerId="ADAL" clId="{E0509764-8EDB-4C8E-AD08-23FAD7B7BF4F}" dt="2021-05-20T12:15:05.571" v="47" actId="207"/>
            <ac:spMkLst>
              <pc:docMk/>
              <pc:sldMasterMk cId="2231654515" sldId="2147483700"/>
              <pc:sldLayoutMk cId="2536963263" sldId="2147483725"/>
              <ac:spMk id="2" creationId="{F86A2F40-717A-4467-A28B-580C930339F1}"/>
            </ac:spMkLst>
          </pc:spChg>
        </pc:sldLayoutChg>
        <pc:sldLayoutChg chg="modSp">
          <pc:chgData name="Jean Luc Kui" userId="878fcfaf-2892-4487-9609-2b089f297847" providerId="ADAL" clId="{E0509764-8EDB-4C8E-AD08-23FAD7B7BF4F}" dt="2021-05-20T12:15:12.409" v="48" actId="207"/>
          <pc:sldLayoutMkLst>
            <pc:docMk/>
            <pc:sldMasterMk cId="2231654515" sldId="2147483700"/>
            <pc:sldLayoutMk cId="1669699238" sldId="2147483726"/>
          </pc:sldLayoutMkLst>
          <pc:spChg chg="mod">
            <ac:chgData name="Jean Luc Kui" userId="878fcfaf-2892-4487-9609-2b089f297847" providerId="ADAL" clId="{E0509764-8EDB-4C8E-AD08-23FAD7B7BF4F}" dt="2021-05-20T12:15:12.409" v="48" actId="207"/>
            <ac:spMkLst>
              <pc:docMk/>
              <pc:sldMasterMk cId="2231654515" sldId="2147483700"/>
              <pc:sldLayoutMk cId="1669699238" sldId="2147483726"/>
              <ac:spMk id="2" creationId="{F86A2F40-717A-4467-A28B-580C930339F1}"/>
            </ac:spMkLst>
          </pc:spChg>
        </pc:sldLayoutChg>
        <pc:sldLayoutChg chg="modSp">
          <pc:chgData name="Jean Luc Kui" userId="878fcfaf-2892-4487-9609-2b089f297847" providerId="ADAL" clId="{E0509764-8EDB-4C8E-AD08-23FAD7B7BF4F}" dt="2021-05-25T08:46:44.222" v="71" actId="207"/>
          <pc:sldLayoutMkLst>
            <pc:docMk/>
            <pc:sldMasterMk cId="2231654515" sldId="2147483700"/>
            <pc:sldLayoutMk cId="3703609994" sldId="2147483727"/>
          </pc:sldLayoutMkLst>
          <pc:spChg chg="mod">
            <ac:chgData name="Jean Luc Kui" userId="878fcfaf-2892-4487-9609-2b089f297847" providerId="ADAL" clId="{E0509764-8EDB-4C8E-AD08-23FAD7B7BF4F}" dt="2021-05-25T08:46:44.222" v="71" actId="207"/>
            <ac:spMkLst>
              <pc:docMk/>
              <pc:sldMasterMk cId="2231654515" sldId="2147483700"/>
              <pc:sldLayoutMk cId="3703609994" sldId="2147483727"/>
              <ac:spMk id="2" creationId="{F86A2F40-717A-4467-A28B-580C930339F1}"/>
            </ac:spMkLst>
          </pc:spChg>
        </pc:sldLayoutChg>
        <pc:sldLayoutChg chg="del">
          <pc:chgData name="Jean Luc Kui" userId="878fcfaf-2892-4487-9609-2b089f297847" providerId="ADAL" clId="{E0509764-8EDB-4C8E-AD08-23FAD7B7BF4F}" dt="2021-05-25T08:46:46.714" v="72" actId="2696"/>
          <pc:sldLayoutMkLst>
            <pc:docMk/>
            <pc:sldMasterMk cId="2231654515" sldId="2147483700"/>
            <pc:sldLayoutMk cId="3327722941" sldId="2147483728"/>
          </pc:sldLayoutMkLst>
        </pc:sldLayoutChg>
        <pc:sldLayoutChg chg="modSp">
          <pc:chgData name="Jean Luc Kui" userId="878fcfaf-2892-4487-9609-2b089f297847" providerId="ADAL" clId="{E0509764-8EDB-4C8E-AD08-23FAD7B7BF4F}" dt="2021-05-20T12:15:21.232" v="49" actId="207"/>
          <pc:sldLayoutMkLst>
            <pc:docMk/>
            <pc:sldMasterMk cId="2231654515" sldId="2147483700"/>
            <pc:sldLayoutMk cId="3566701564" sldId="2147483730"/>
          </pc:sldLayoutMkLst>
          <pc:spChg chg="mod">
            <ac:chgData name="Jean Luc Kui" userId="878fcfaf-2892-4487-9609-2b089f297847" providerId="ADAL" clId="{E0509764-8EDB-4C8E-AD08-23FAD7B7BF4F}" dt="2021-05-20T12:15:21.232" v="49" actId="207"/>
            <ac:spMkLst>
              <pc:docMk/>
              <pc:sldMasterMk cId="2231654515" sldId="2147483700"/>
              <pc:sldLayoutMk cId="3566701564" sldId="2147483730"/>
              <ac:spMk id="2" creationId="{F86A2F40-717A-4467-A28B-580C930339F1}"/>
            </ac:spMkLst>
          </pc:spChg>
        </pc:sldLayoutChg>
        <pc:sldLayoutChg chg="modSp">
          <pc:chgData name="Jean Luc Kui" userId="878fcfaf-2892-4487-9609-2b089f297847" providerId="ADAL" clId="{E0509764-8EDB-4C8E-AD08-23FAD7B7BF4F}" dt="2021-05-20T12:15:27.260" v="50" actId="207"/>
          <pc:sldLayoutMkLst>
            <pc:docMk/>
            <pc:sldMasterMk cId="2231654515" sldId="2147483700"/>
            <pc:sldLayoutMk cId="2379181327" sldId="2147483731"/>
          </pc:sldLayoutMkLst>
          <pc:spChg chg="mod">
            <ac:chgData name="Jean Luc Kui" userId="878fcfaf-2892-4487-9609-2b089f297847" providerId="ADAL" clId="{E0509764-8EDB-4C8E-AD08-23FAD7B7BF4F}" dt="2021-05-20T12:15:27.260" v="50" actId="207"/>
            <ac:spMkLst>
              <pc:docMk/>
              <pc:sldMasterMk cId="2231654515" sldId="2147483700"/>
              <pc:sldLayoutMk cId="2379181327" sldId="2147483731"/>
              <ac:spMk id="2" creationId="{F86A2F40-717A-4467-A28B-580C930339F1}"/>
            </ac:spMkLst>
          </pc:spChg>
        </pc:sldLayoutChg>
        <pc:sldLayoutChg chg="modSp">
          <pc:chgData name="Jean Luc Kui" userId="878fcfaf-2892-4487-9609-2b089f297847" providerId="ADAL" clId="{E0509764-8EDB-4C8E-AD08-23FAD7B7BF4F}" dt="2021-05-25T08:46:54.306" v="74" actId="207"/>
          <pc:sldLayoutMkLst>
            <pc:docMk/>
            <pc:sldMasterMk cId="2231654515" sldId="2147483700"/>
            <pc:sldLayoutMk cId="2207480450" sldId="2147483732"/>
          </pc:sldLayoutMkLst>
          <pc:spChg chg="mod">
            <ac:chgData name="Jean Luc Kui" userId="878fcfaf-2892-4487-9609-2b089f297847" providerId="ADAL" clId="{E0509764-8EDB-4C8E-AD08-23FAD7B7BF4F}" dt="2021-05-25T08:46:54.306" v="74" actId="207"/>
            <ac:spMkLst>
              <pc:docMk/>
              <pc:sldMasterMk cId="2231654515" sldId="2147483700"/>
              <pc:sldLayoutMk cId="2207480450" sldId="2147483732"/>
              <ac:spMk id="2" creationId="{F86A2F40-717A-4467-A28B-580C930339F1}"/>
            </ac:spMkLst>
          </pc:spChg>
        </pc:sldLayoutChg>
        <pc:sldLayoutChg chg="del">
          <pc:chgData name="Jean Luc Kui" userId="878fcfaf-2892-4487-9609-2b089f297847" providerId="ADAL" clId="{E0509764-8EDB-4C8E-AD08-23FAD7B7BF4F}" dt="2021-05-25T08:46:50.168" v="73" actId="2696"/>
          <pc:sldLayoutMkLst>
            <pc:docMk/>
            <pc:sldMasterMk cId="2231654515" sldId="2147483700"/>
            <pc:sldLayoutMk cId="4229319586" sldId="2147483733"/>
          </pc:sldLayoutMkLst>
        </pc:sldLayoutChg>
        <pc:sldLayoutChg chg="modSp">
          <pc:chgData name="Jean Luc Kui" userId="878fcfaf-2892-4487-9609-2b089f297847" providerId="ADAL" clId="{E0509764-8EDB-4C8E-AD08-23FAD7B7BF4F}" dt="2021-05-20T12:12:32.461" v="32" actId="207"/>
          <pc:sldLayoutMkLst>
            <pc:docMk/>
            <pc:sldMasterMk cId="2231654515" sldId="2147483700"/>
            <pc:sldLayoutMk cId="1532165164" sldId="2147483736"/>
          </pc:sldLayoutMkLst>
          <pc:spChg chg="mod">
            <ac:chgData name="Jean Luc Kui" userId="878fcfaf-2892-4487-9609-2b089f297847" providerId="ADAL" clId="{E0509764-8EDB-4C8E-AD08-23FAD7B7BF4F}" dt="2021-05-20T12:12:32.461" v="32" actId="207"/>
            <ac:spMkLst>
              <pc:docMk/>
              <pc:sldMasterMk cId="2231654515" sldId="2147483700"/>
              <pc:sldLayoutMk cId="1532165164" sldId="2147483736"/>
              <ac:spMk id="10" creationId="{61993A03-7512-D045-9F2A-F91E04EFA964}"/>
            </ac:spMkLst>
          </pc:spChg>
        </pc:sldLayoutChg>
        <pc:sldLayoutChg chg="modSp">
          <pc:chgData name="Jean Luc Kui" userId="878fcfaf-2892-4487-9609-2b089f297847" providerId="ADAL" clId="{E0509764-8EDB-4C8E-AD08-23FAD7B7BF4F}" dt="2021-05-20T12:12:35.908" v="33" actId="207"/>
          <pc:sldLayoutMkLst>
            <pc:docMk/>
            <pc:sldMasterMk cId="2231654515" sldId="2147483700"/>
            <pc:sldLayoutMk cId="3172839961" sldId="2147483737"/>
          </pc:sldLayoutMkLst>
          <pc:spChg chg="mod">
            <ac:chgData name="Jean Luc Kui" userId="878fcfaf-2892-4487-9609-2b089f297847" providerId="ADAL" clId="{E0509764-8EDB-4C8E-AD08-23FAD7B7BF4F}" dt="2021-05-20T12:12:35.908" v="33" actId="207"/>
            <ac:spMkLst>
              <pc:docMk/>
              <pc:sldMasterMk cId="2231654515" sldId="2147483700"/>
              <pc:sldLayoutMk cId="3172839961" sldId="2147483737"/>
              <ac:spMk id="10" creationId="{61993A03-7512-D045-9F2A-F91E04EFA964}"/>
            </ac:spMkLst>
          </pc:spChg>
        </pc:sldLayoutChg>
        <pc:sldLayoutChg chg="modSp">
          <pc:chgData name="Jean Luc Kui" userId="878fcfaf-2892-4487-9609-2b089f297847" providerId="ADAL" clId="{E0509764-8EDB-4C8E-AD08-23FAD7B7BF4F}" dt="2021-05-20T12:14:09.067" v="41" actId="207"/>
          <pc:sldLayoutMkLst>
            <pc:docMk/>
            <pc:sldMasterMk cId="2231654515" sldId="2147483700"/>
            <pc:sldLayoutMk cId="460604785" sldId="2147483742"/>
          </pc:sldLayoutMkLst>
          <pc:spChg chg="mod">
            <ac:chgData name="Jean Luc Kui" userId="878fcfaf-2892-4487-9609-2b089f297847" providerId="ADAL" clId="{E0509764-8EDB-4C8E-AD08-23FAD7B7BF4F}" dt="2021-05-20T12:14:09.067" v="41" actId="207"/>
            <ac:spMkLst>
              <pc:docMk/>
              <pc:sldMasterMk cId="2231654515" sldId="2147483700"/>
              <pc:sldLayoutMk cId="460604785" sldId="2147483742"/>
              <ac:spMk id="7" creationId="{F5338D63-7F58-4C41-967C-A9B0AAD4A3EC}"/>
            </ac:spMkLst>
          </pc:spChg>
        </pc:sldLayoutChg>
        <pc:sldLayoutChg chg="modSp">
          <pc:chgData name="Jean Luc Kui" userId="878fcfaf-2892-4487-9609-2b089f297847" providerId="ADAL" clId="{E0509764-8EDB-4C8E-AD08-23FAD7B7BF4F}" dt="2021-05-20T12:14:14.321" v="42" actId="207"/>
          <pc:sldLayoutMkLst>
            <pc:docMk/>
            <pc:sldMasterMk cId="2231654515" sldId="2147483700"/>
            <pc:sldLayoutMk cId="773011312" sldId="2147483743"/>
          </pc:sldLayoutMkLst>
          <pc:spChg chg="mod">
            <ac:chgData name="Jean Luc Kui" userId="878fcfaf-2892-4487-9609-2b089f297847" providerId="ADAL" clId="{E0509764-8EDB-4C8E-AD08-23FAD7B7BF4F}" dt="2021-05-20T12:14:14.321" v="42" actId="207"/>
            <ac:spMkLst>
              <pc:docMk/>
              <pc:sldMasterMk cId="2231654515" sldId="2147483700"/>
              <pc:sldLayoutMk cId="773011312" sldId="2147483743"/>
              <ac:spMk id="7" creationId="{F5338D63-7F58-4C41-967C-A9B0AAD4A3EC}"/>
            </ac:spMkLst>
          </pc:spChg>
        </pc:sldLayoutChg>
        <pc:sldLayoutChg chg="modSp">
          <pc:chgData name="Jean Luc Kui" userId="878fcfaf-2892-4487-9609-2b089f297847" providerId="ADAL" clId="{E0509764-8EDB-4C8E-AD08-23FAD7B7BF4F}" dt="2021-05-25T08:46:21.141" v="67" actId="207"/>
          <pc:sldLayoutMkLst>
            <pc:docMk/>
            <pc:sldMasterMk cId="2231654515" sldId="2147483700"/>
            <pc:sldLayoutMk cId="1972631655" sldId="2147483744"/>
          </pc:sldLayoutMkLst>
          <pc:spChg chg="mod">
            <ac:chgData name="Jean Luc Kui" userId="878fcfaf-2892-4487-9609-2b089f297847" providerId="ADAL" clId="{E0509764-8EDB-4C8E-AD08-23FAD7B7BF4F}" dt="2021-05-25T08:46:21.141" v="67" actId="207"/>
            <ac:spMkLst>
              <pc:docMk/>
              <pc:sldMasterMk cId="2231654515" sldId="2147483700"/>
              <pc:sldLayoutMk cId="1972631655" sldId="2147483744"/>
              <ac:spMk id="7" creationId="{F5338D63-7F58-4C41-967C-A9B0AAD4A3EC}"/>
            </ac:spMkLst>
          </pc:spChg>
        </pc:sldLayoutChg>
        <pc:sldLayoutChg chg="delSp del">
          <pc:chgData name="Jean Luc Kui" userId="878fcfaf-2892-4487-9609-2b089f297847" providerId="ADAL" clId="{E0509764-8EDB-4C8E-AD08-23FAD7B7BF4F}" dt="2021-05-25T08:46:16.535" v="66" actId="2696"/>
          <pc:sldLayoutMkLst>
            <pc:docMk/>
            <pc:sldMasterMk cId="2231654515" sldId="2147483700"/>
            <pc:sldLayoutMk cId="3661103844" sldId="2147483745"/>
          </pc:sldLayoutMkLst>
          <pc:spChg chg="del">
            <ac:chgData name="Jean Luc Kui" userId="878fcfaf-2892-4487-9609-2b089f297847" providerId="ADAL" clId="{E0509764-8EDB-4C8E-AD08-23FAD7B7BF4F}" dt="2021-05-25T08:46:13.929" v="65" actId="478"/>
            <ac:spMkLst>
              <pc:docMk/>
              <pc:sldMasterMk cId="2231654515" sldId="2147483700"/>
              <pc:sldLayoutMk cId="3661103844" sldId="2147483745"/>
              <ac:spMk id="7" creationId="{F5338D63-7F58-4C41-967C-A9B0AAD4A3EC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CC9FEC9-2CDD-134F-840A-8F57484A29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13CF4C-D8D8-324F-AFA7-772950C224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B692F-B762-CF4B-A8A8-22AAB26BA03B}" type="datetimeFigureOut">
              <a:rPr lang="fr-FR" smtClean="0"/>
              <a:t>11/10/2023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31A6AC-A6A7-3248-B6E6-95946088A4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02CA66-22E3-C34E-89C6-B4B2A67C39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41BAA-598B-594C-8490-B89944D016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620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3A9EE-EAD2-0C48-AEF4-C2D4DC6DFEA0}" type="datetimeFigureOut">
              <a:rPr lang="fr-FR" smtClean="0"/>
              <a:t>11/10/2023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3AB8B-6D17-C244-B144-C2D3D1B3AB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59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291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780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232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620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79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1 CNAM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fr-FR" dirty="0"/>
          </a:p>
        </p:txBody>
      </p:sp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C1F8D08-6EB0-422B-93A1-7AFDDC66FE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868"/>
            <a:ext cx="11193074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899487" y="6372000"/>
            <a:ext cx="1800000" cy="288000"/>
          </a:xfrm>
        </p:spPr>
        <p:txBody>
          <a:bodyPr/>
          <a:lstStyle/>
          <a:p>
            <a:fld id="{7A90C9BA-8212-E643-99E2-71E2B6F6098A}" type="datetime1">
              <a:rPr lang="fr-FR" smtClean="0"/>
              <a:t>11/10/2023</a:t>
            </a:fld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36518" y="5031320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389120" y="5943568"/>
            <a:ext cx="7276241" cy="38689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F29FD38D-2FA1-4F09-8AD1-8D7CF3ED08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962" y="5597786"/>
            <a:ext cx="1268644" cy="79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098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rgbClr val="E73083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355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4080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rgbClr val="2A9CA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575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rgbClr val="E87C5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1860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rgbClr val="E7308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6570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DE LA SOUS-PARTIE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4973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rgbClr val="2A9CA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0604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rgbClr val="E87C5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3011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rgbClr val="E7308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2631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99524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2 CNAM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B8C3EE7F-F74B-C644-8F10-503D241C2E0D}" type="datetime1">
              <a:rPr lang="fr-FR" smtClean="0"/>
              <a:t>11/10/2023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989120"/>
            <a:ext cx="5724394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51828" y="5987313"/>
            <a:ext cx="6748047" cy="32908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66E2E0DF-17C4-4CDE-B40F-FCE3530A72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962" y="5597786"/>
            <a:ext cx="1268644" cy="79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699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B4DC679-F54F-4846-9912-E80DB1F86B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2A9CA9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3928303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8C1329A-664A-4E28-B644-3636A328F3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87C5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384524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D3E7924-C220-48DB-B1CD-419E698875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73083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1387982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C7CDFE-DF95-4CA3-98A5-7BD20AEBF1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5322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2A9CA9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0FA6ADF-24F5-4136-844C-F6784D4250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54329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87C5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ADE6774-34F3-49AC-A02F-D0366059DC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47403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73083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D662AE38-9407-4D2E-9CC9-7BB7DE4592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87679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61" y="2087563"/>
            <a:ext cx="5220000" cy="381635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9440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958403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2A9CA9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536963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3 CNAM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283CFBEF-98C3-6C4D-AECE-A89E43EA2455}" type="datetime1">
              <a:rPr lang="fr-FR" smtClean="0"/>
              <a:t>11/10/2023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8F5ACDA2-FC75-4399-A724-6214615D10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962" y="5597786"/>
            <a:ext cx="1268644" cy="79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89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87C5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1669699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73083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7036099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761F1608-1EEB-E647-B6C1-A92DFDEAC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12396C78-3A19-AA4A-BA82-771000D34A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EC2BF74E-545A-A440-902F-FA50E56110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42290876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2A9CA9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F2F5452A-EA35-364C-871A-EF7CC620C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826E2E5D-419D-F744-910A-52FB82C616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822EADD7-9147-EC4B-B04B-311375EF40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566701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87C5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21928D4E-4DC9-7743-8E29-22CA76F8BA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5C896D7-F7BF-3B45-9D73-EEF39DDECB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971C6247-F563-9D41-B02F-4C097708A1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3791813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73083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2F079DAE-8087-FE48-B24F-3114264C0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F615992A-2E96-9841-A17D-A1581687B4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2B4AA268-8909-0A46-B5FD-C7B5494FB6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2074804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0D333F6-48EC-8A4C-A930-531E2DE5E3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301" y="1437861"/>
            <a:ext cx="50599" cy="134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9F24CBFD-D250-A846-8089-C12AD963658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16013" y="1438275"/>
            <a:ext cx="7156450" cy="1343025"/>
          </a:xfrm>
          <a:prstGeom prst="rect">
            <a:avLst/>
          </a:prstGeom>
        </p:spPr>
        <p:txBody>
          <a:bodyPr/>
          <a:lstStyle>
            <a:lvl1pPr>
              <a:defRPr sz="36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053A370-BCB9-F741-B757-FB3ED04A0B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16013" y="3747290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DDEF4A67-CF56-D046-AA7C-7AF35FFB01E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92341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702EB90-1B53-5B40-B4D8-18EFA76786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668669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4107950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°1 CNAM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title="Sécurité sociale - l'Assurance Maladie : Agir ensemble, protéger chacun - Caisse nationale">
            <a:extLst>
              <a:ext uri="{FF2B5EF4-FFF2-40B4-BE49-F238E27FC236}">
                <a16:creationId xmlns:a16="http://schemas.microsoft.com/office/drawing/2014/main" id="{CEA28011-C0C0-F648-8291-02F48A1D57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752" y="-49428"/>
            <a:ext cx="7587938" cy="230400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868"/>
            <a:ext cx="6840000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899487" y="6372000"/>
            <a:ext cx="1800000" cy="288000"/>
          </a:xfrm>
        </p:spPr>
        <p:txBody>
          <a:bodyPr/>
          <a:lstStyle/>
          <a:p>
            <a:fld id="{7A90C9BA-8212-E643-99E2-71E2B6F6098A}" type="datetime1">
              <a:rPr lang="fr-FR" smtClean="0"/>
              <a:t>11/10/2023</a:t>
            </a:fld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62389" y="5999839"/>
            <a:ext cx="5688904" cy="324263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749F3865-CE2C-4278-853A-F3A4D52770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962" y="5597786"/>
            <a:ext cx="1268644" cy="79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466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°2 CNAM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rgbClr val="2A9CA9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B8C3EE7F-F74B-C644-8F10-503D241C2E0D}" type="datetime1">
              <a:rPr lang="fr-FR" smtClean="0"/>
              <a:t>11/10/2023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834372"/>
            <a:ext cx="5724394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51561" y="6001381"/>
            <a:ext cx="5688904" cy="32426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6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  <p:pic>
        <p:nvPicPr>
          <p:cNvPr id="11" name="Image 10" title="Sécurité sociale - l'Assurance Maladie : Agir ensemble, protéger chacun - Caisse nationale">
            <a:extLst>
              <a:ext uri="{FF2B5EF4-FFF2-40B4-BE49-F238E27FC236}">
                <a16:creationId xmlns:a16="http://schemas.microsoft.com/office/drawing/2014/main" id="{B016652D-7AC7-B847-9586-4DBCD1C31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752" y="-49428"/>
            <a:ext cx="7587938" cy="2304000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92C81616-22AB-44FD-AB43-9ECBC4BA34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962" y="5597786"/>
            <a:ext cx="1268644" cy="79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16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°3 CNAM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rgbClr val="2A9CA9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283CFBEF-98C3-6C4D-AECE-A89E43EA2455}" type="datetime1">
              <a:rPr lang="fr-FR" smtClean="0"/>
              <a:t>11/10/2023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62389" y="6013907"/>
            <a:ext cx="5688904" cy="32426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6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  <p:pic>
        <p:nvPicPr>
          <p:cNvPr id="7" name="Image 6" title="Sécurité sociale - l'Assurance Maladie : Agir ensemble, protéger chacun - Caisse nationale">
            <a:extLst>
              <a:ext uri="{FF2B5EF4-FFF2-40B4-BE49-F238E27FC236}">
                <a16:creationId xmlns:a16="http://schemas.microsoft.com/office/drawing/2014/main" id="{C669554B-24A3-6E4A-BF99-164EAC0086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752" y="-49428"/>
            <a:ext cx="7587938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3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82903"/>
            <a:ext cx="11186809" cy="5406942"/>
          </a:xfrm>
          <a:prstGeom prst="rect">
            <a:avLst/>
          </a:prstGeom>
          <a:solidFill>
            <a:schemeClr val="tx1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68705"/>
            <a:ext cx="1080000" cy="55273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5873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73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rgbClr val="2A9CA9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19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rgbClr val="E87C54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0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8E264B87-B7E8-47BF-BC87-2D2E37668E67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595390" y="5907628"/>
            <a:ext cx="2099671" cy="961074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3095" y="6229647"/>
            <a:ext cx="1800000" cy="288000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860558D-47B3-CE46-BCFD-EEB8EC94E2E9}" type="datetime1">
              <a:rPr lang="fr-FR" smtClean="0"/>
              <a:t>11/10/2023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5144D2C-A2A5-B94C-B384-9177ADFC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6D73F9-492D-4585-A4AD-255F5B73B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3095" y="2087731"/>
            <a:ext cx="10421565" cy="37800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3"/>
            <a:endParaRPr lang="fr-FR" dirty="0"/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165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35" r:id="rId4"/>
    <p:sldLayoutId id="2147483736" r:id="rId5"/>
    <p:sldLayoutId id="2147483737" r:id="rId6"/>
    <p:sldLayoutId id="2147483704" r:id="rId7"/>
    <p:sldLayoutId id="2147483705" r:id="rId8"/>
    <p:sldLayoutId id="2147483706" r:id="rId9"/>
    <p:sldLayoutId id="2147483707" r:id="rId10"/>
    <p:sldLayoutId id="2147483709" r:id="rId11"/>
    <p:sldLayoutId id="2147483710" r:id="rId12"/>
    <p:sldLayoutId id="2147483711" r:id="rId13"/>
    <p:sldLayoutId id="2147483712" r:id="rId14"/>
    <p:sldLayoutId id="2147483741" r:id="rId15"/>
    <p:sldLayoutId id="2147483742" r:id="rId16"/>
    <p:sldLayoutId id="2147483743" r:id="rId17"/>
    <p:sldLayoutId id="2147483744" r:id="rId18"/>
    <p:sldLayoutId id="2147483714" r:id="rId19"/>
    <p:sldLayoutId id="2147483715" r:id="rId20"/>
    <p:sldLayoutId id="2147483716" r:id="rId21"/>
    <p:sldLayoutId id="2147483717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  <p:sldLayoutId id="2147483729" r:id="rId32"/>
    <p:sldLayoutId id="2147483730" r:id="rId33"/>
    <p:sldLayoutId id="2147483731" r:id="rId34"/>
    <p:sldLayoutId id="2147483732" r:id="rId35"/>
    <p:sldLayoutId id="2147483734" r:id="rId3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Font typeface="Symbol" panose="05050102010706020507" pitchFamily="18" charset="2"/>
        <a:buNone/>
        <a:defRPr sz="20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174625" indent="-174625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b="1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4150" algn="l" defTabSz="914400" rtl="0" eaLnBrk="1" latinLnBrk="0" hangingPunct="1">
        <a:lnSpc>
          <a:spcPct val="110000"/>
        </a:lnSpc>
        <a:spcBef>
          <a:spcPts val="3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30225" indent="-17145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80963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Conventions MEDECINS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FBEF-98C3-6C4D-AECE-A89E43EA2455}" type="datetime1">
              <a:rPr lang="fr-FR" smtClean="0"/>
              <a:t>11/10/2023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Nouveautés </a:t>
            </a:r>
            <a:r>
              <a:rPr lang="fr-FR" dirty="0" smtClean="0"/>
              <a:t>ASSMED et BIO-SIMILAIRE </a:t>
            </a:r>
            <a:r>
              <a:rPr lang="fr-FR" dirty="0" smtClean="0"/>
              <a:t>2023</a:t>
            </a:r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F969BD-5DB2-4DB5-AC33-58533B016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356" y="5572655"/>
            <a:ext cx="1268644" cy="79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01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5700486" y="1830439"/>
            <a:ext cx="6350000" cy="4083795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Médecins – détail du suivi des indicateurs </a:t>
            </a:r>
            <a:r>
              <a:rPr lang="fr-FR" dirty="0" err="1" smtClean="0"/>
              <a:t>assmed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47902" y="2019912"/>
            <a:ext cx="45522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Les nouveautés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A compter de l’exercice 2023, pour les nouveaux contrats Assistants médicaux 2023, le détail du suivi affichera désormais le nouvel indicateur « Nombre de patients MT adultes et enfants » (à place de l’ancien indicateur « Nombre de patients MT adultes ») et son bloc de suivi 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Le détail du suivi reste inchangé pour les contrats Assistants médicaux 2019</a:t>
            </a:r>
          </a:p>
        </p:txBody>
      </p:sp>
      <p:cxnSp>
        <p:nvCxnSpPr>
          <p:cNvPr id="19" name="Connecteur droit avec flèche 18"/>
          <p:cNvCxnSpPr>
            <a:stCxn id="14" idx="3"/>
            <a:endCxn id="2" idx="1"/>
          </p:cNvCxnSpPr>
          <p:nvPr/>
        </p:nvCxnSpPr>
        <p:spPr>
          <a:xfrm>
            <a:off x="5000171" y="3543406"/>
            <a:ext cx="885372" cy="82176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885543" y="3599543"/>
            <a:ext cx="6001657" cy="15312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246486" y="6050481"/>
            <a:ext cx="296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i="1" dirty="0" smtClean="0">
                <a:solidFill>
                  <a:srgbClr val="000000"/>
                </a:solidFill>
              </a:rPr>
              <a:t>Affichage pour un PS médecin pédiatre avec un contrat ASSMED 2023</a:t>
            </a:r>
            <a:endParaRPr lang="fr-FR" sz="12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3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Médecins avec un contrat ASSMED 2023 – détail du suivi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16857" y="1886857"/>
            <a:ext cx="46808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b="1" dirty="0" smtClean="0"/>
              <a:t>Généraliste :</a:t>
            </a:r>
          </a:p>
          <a:p>
            <a:pPr marL="285750" indent="-285750">
              <a:buFontTx/>
              <a:buChar char="-"/>
            </a:pPr>
            <a:endParaRPr lang="fr-FR" b="1" dirty="0"/>
          </a:p>
          <a:p>
            <a:pPr marL="285750" indent="-285750">
              <a:buFontTx/>
              <a:buChar char="-"/>
            </a:pPr>
            <a:endParaRPr lang="fr-FR" b="1" dirty="0" smtClean="0"/>
          </a:p>
          <a:p>
            <a:pPr marL="285750" indent="-285750">
              <a:buFontTx/>
              <a:buChar char="-"/>
            </a:pPr>
            <a:endParaRPr lang="fr-FR" b="1" dirty="0"/>
          </a:p>
          <a:p>
            <a:pPr marL="285750" indent="-285750">
              <a:buFontTx/>
              <a:buChar char="-"/>
            </a:pPr>
            <a:endParaRPr lang="fr-FR" b="1" dirty="0" smtClean="0"/>
          </a:p>
          <a:p>
            <a:pPr marL="285750" indent="-285750">
              <a:buFontTx/>
              <a:buChar char="-"/>
            </a:pPr>
            <a:endParaRPr lang="fr-FR" b="1" dirty="0"/>
          </a:p>
          <a:p>
            <a:pPr marL="285750" indent="-285750">
              <a:buFontTx/>
              <a:buChar char="-"/>
            </a:pPr>
            <a:endParaRPr lang="fr-FR" b="1" dirty="0" smtClean="0"/>
          </a:p>
          <a:p>
            <a:pPr marL="285750" indent="-285750">
              <a:buFontTx/>
              <a:buChar char="-"/>
            </a:pPr>
            <a:endParaRPr lang="fr-FR" b="1" dirty="0"/>
          </a:p>
          <a:p>
            <a:pPr marL="285750" indent="-285750">
              <a:buFontTx/>
              <a:buChar char="-"/>
            </a:pPr>
            <a:endParaRPr lang="fr-FR" b="1" dirty="0" smtClean="0"/>
          </a:p>
          <a:p>
            <a:pPr marL="285750" indent="-285750">
              <a:buFontTx/>
              <a:buChar char="-"/>
            </a:pPr>
            <a:endParaRPr lang="fr-FR" b="1" dirty="0"/>
          </a:p>
          <a:p>
            <a:pPr marL="285750" indent="-285750">
              <a:buFontTx/>
              <a:buChar char="-"/>
            </a:pPr>
            <a:r>
              <a:rPr lang="fr-FR" b="1" dirty="0" smtClean="0"/>
              <a:t>Pédiatre :</a:t>
            </a:r>
            <a:endParaRPr lang="fr-FR" b="1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6088743" y="1954290"/>
            <a:ext cx="14515" cy="4342790"/>
          </a:xfrm>
          <a:prstGeom prst="line">
            <a:avLst/>
          </a:prstGeom>
          <a:ln w="28575">
            <a:solidFill>
              <a:srgbClr val="00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428036" y="1886856"/>
            <a:ext cx="46808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 smtClean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pPr marL="285750" indent="-285750">
              <a:buFontTx/>
              <a:buChar char="-"/>
            </a:pPr>
            <a:r>
              <a:rPr lang="fr-FR" b="1" dirty="0" smtClean="0"/>
              <a:t>Spécialiste :</a:t>
            </a:r>
          </a:p>
        </p:txBody>
      </p:sp>
      <p:pic>
        <p:nvPicPr>
          <p:cNvPr id="10" name="Image 9"/>
          <p:cNvPicPr/>
          <p:nvPr/>
        </p:nvPicPr>
        <p:blipFill>
          <a:blip r:embed="rId2"/>
          <a:stretch>
            <a:fillRect/>
          </a:stretch>
        </p:blipFill>
        <p:spPr>
          <a:xfrm>
            <a:off x="2169886" y="2243032"/>
            <a:ext cx="3692989" cy="2147539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2169886" y="4537674"/>
            <a:ext cx="3692989" cy="2233239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7210878" y="3693886"/>
            <a:ext cx="4422322" cy="218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Médecins – détail du suivi nouvelle info-bulle ASSMED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16857" y="1886857"/>
            <a:ext cx="4680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Un nouveau contenu pour l’info-bulle associée au dispositif Assistants médicaux :</a:t>
            </a:r>
          </a:p>
        </p:txBody>
      </p:sp>
      <p:pic>
        <p:nvPicPr>
          <p:cNvPr id="6" name="Imag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317264" y="1886857"/>
            <a:ext cx="6377396" cy="404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6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03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1538556" y="3000049"/>
            <a:ext cx="10043844" cy="1692000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« </a:t>
            </a:r>
            <a:r>
              <a:rPr lang="fr-FR" dirty="0"/>
              <a:t>PRESCRIPTIONS DES </a:t>
            </a:r>
            <a:r>
              <a:rPr lang="fr-FR" dirty="0" smtClean="0"/>
              <a:t>MEDICAMENTS </a:t>
            </a:r>
            <a:r>
              <a:rPr lang="fr-FR" dirty="0"/>
              <a:t>BIO-SIMILAIRES </a:t>
            </a:r>
            <a:r>
              <a:rPr lang="fr-FR" dirty="0" smtClean="0"/>
              <a:t>» - nouvel molécule </a:t>
            </a:r>
            <a:r>
              <a:rPr lang="fr-FR" dirty="0" err="1" smtClean="0"/>
              <a:t>Ranibizumab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2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737" y="2019912"/>
            <a:ext cx="6622913" cy="3560831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Médecins – </a:t>
            </a:r>
            <a:r>
              <a:rPr lang="fr-FR" dirty="0" smtClean="0"/>
              <a:t>Nouvelle molécule </a:t>
            </a:r>
            <a:r>
              <a:rPr lang="fr-FR" dirty="0" err="1" smtClean="0"/>
              <a:t>ranibizumab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47902" y="2019912"/>
            <a:ext cx="47482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Les nouveautés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A compter de juillet 2023, une nouvelle molécule RANIBIZUMAB est disponible dans le détail du suivi Bio-similaire</a:t>
            </a:r>
            <a:endParaRPr lang="fr-FR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4775199" y="5667894"/>
            <a:ext cx="296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>
                <a:solidFill>
                  <a:srgbClr val="000000"/>
                </a:solidFill>
              </a:rPr>
              <a:t>Affichage pour un PS </a:t>
            </a:r>
            <a:r>
              <a:rPr lang="fr-FR" sz="1200" i="1" dirty="0" smtClean="0">
                <a:solidFill>
                  <a:srgbClr val="000000"/>
                </a:solidFill>
              </a:rPr>
              <a:t>Ophtalmologue</a:t>
            </a:r>
            <a:r>
              <a:rPr lang="fr-FR" sz="1200" i="1" dirty="0" smtClean="0">
                <a:solidFill>
                  <a:srgbClr val="000000"/>
                </a:solidFill>
              </a:rPr>
              <a:t> avec </a:t>
            </a:r>
            <a:r>
              <a:rPr lang="fr-FR" sz="1200" i="1" dirty="0" smtClean="0">
                <a:solidFill>
                  <a:srgbClr val="000000"/>
                </a:solidFill>
              </a:rPr>
              <a:t>un </a:t>
            </a:r>
            <a:r>
              <a:rPr lang="fr-FR" sz="1200" i="1" dirty="0" smtClean="0">
                <a:solidFill>
                  <a:srgbClr val="000000"/>
                </a:solidFill>
              </a:rPr>
              <a:t>contrat RANIBIZUMAB</a:t>
            </a:r>
            <a:endParaRPr lang="fr-FR" sz="1200" i="1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58971" y="4572000"/>
            <a:ext cx="6393543" cy="3773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/>
          <p:cNvCxnSpPr>
            <a:stCxn id="14" idx="3"/>
            <a:endCxn id="2" idx="0"/>
          </p:cNvCxnSpPr>
          <p:nvPr/>
        </p:nvCxnSpPr>
        <p:spPr>
          <a:xfrm>
            <a:off x="5196114" y="2558521"/>
            <a:ext cx="3559629" cy="201347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370457" y="2119085"/>
            <a:ext cx="1190171" cy="478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03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Médecins – </a:t>
            </a:r>
            <a:r>
              <a:rPr lang="fr-FR" dirty="0" smtClean="0"/>
              <a:t>Détail de la nouvelle molécule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16857" y="1886857"/>
            <a:ext cx="468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b="1" dirty="0" smtClean="0"/>
              <a:t>Affichage du détail :</a:t>
            </a:r>
            <a:r>
              <a:rPr lang="fr-FR" b="1" dirty="0" smtClean="0"/>
              <a:t> </a:t>
            </a:r>
            <a:endParaRPr lang="fr-FR" b="1" dirty="0" smtClean="0"/>
          </a:p>
        </p:txBody>
      </p:sp>
      <p:pic>
        <p:nvPicPr>
          <p:cNvPr id="13" name="Imag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3240314" y="1886857"/>
            <a:ext cx="6480629" cy="483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0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Médecins – </a:t>
            </a:r>
            <a:r>
              <a:rPr lang="fr-FR" dirty="0" smtClean="0"/>
              <a:t>PDF de détail du suivi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16857" y="1886857"/>
            <a:ext cx="468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b="1" dirty="0" smtClean="0"/>
              <a:t>Affichage du PDF :</a:t>
            </a:r>
            <a:r>
              <a:rPr lang="fr-FR" b="1" dirty="0" smtClean="0"/>
              <a:t> </a:t>
            </a:r>
            <a:endParaRPr lang="fr-FR" b="1" dirty="0" smtClean="0"/>
          </a:p>
        </p:txBody>
      </p:sp>
      <p:pic>
        <p:nvPicPr>
          <p:cNvPr id="6" name="Imag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252685" y="1609595"/>
            <a:ext cx="4869543" cy="52484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10743" y="2133599"/>
            <a:ext cx="4622799" cy="478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50" i="1" dirty="0" smtClean="0">
                <a:solidFill>
                  <a:srgbClr val="000000"/>
                </a:solidFill>
              </a:rPr>
              <a:t>Informations PS</a:t>
            </a:r>
            <a:endParaRPr lang="fr-FR" sz="105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8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01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3195322" y="1808727"/>
            <a:ext cx="6623592" cy="360000"/>
          </a:xfrm>
        </p:spPr>
        <p:txBody>
          <a:bodyPr>
            <a:normAutofit/>
          </a:bodyPr>
          <a:lstStyle/>
          <a:p>
            <a:r>
              <a:rPr lang="fr-FR" dirty="0" smtClean="0"/>
              <a:t>Nouveautés ASSMED 2023 - Tableau </a:t>
            </a:r>
            <a:r>
              <a:rPr lang="fr-FR" dirty="0" smtClean="0"/>
              <a:t>de bord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02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3195322" y="2826889"/>
            <a:ext cx="7995192" cy="360000"/>
          </a:xfrm>
        </p:spPr>
        <p:txBody>
          <a:bodyPr>
            <a:normAutofit/>
          </a:bodyPr>
          <a:lstStyle/>
          <a:p>
            <a:r>
              <a:rPr lang="fr-FR" dirty="0" smtClean="0"/>
              <a:t>Détail du suivi des </a:t>
            </a:r>
            <a:r>
              <a:rPr lang="fr-FR" dirty="0" smtClean="0"/>
              <a:t>indicateurs ASSMED 2023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03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>
          <a:xfrm>
            <a:off x="3195322" y="3845051"/>
            <a:ext cx="7842792" cy="360000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PRESCRIPTIONS </a:t>
            </a:r>
            <a:r>
              <a:rPr lang="fr-FR" dirty="0"/>
              <a:t>DES MEDICAMENTS </a:t>
            </a:r>
            <a:r>
              <a:rPr lang="fr-FR" dirty="0" smtClean="0"/>
              <a:t>BIO-SIMILAIRES – nouvelle molécule</a:t>
            </a:r>
            <a:endParaRPr lang="fr-FR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46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01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Tableau de bord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Médecins – Tableau de bord</a:t>
            </a:r>
            <a:endParaRPr lang="fr-FR" dirty="0"/>
          </a:p>
        </p:txBody>
      </p:sp>
      <p:grpSp>
        <p:nvGrpSpPr>
          <p:cNvPr id="13" name="Groupe 12"/>
          <p:cNvGrpSpPr/>
          <p:nvPr/>
        </p:nvGrpSpPr>
        <p:grpSpPr>
          <a:xfrm>
            <a:off x="7288670" y="0"/>
            <a:ext cx="4409845" cy="6858000"/>
            <a:chOff x="788430" y="-3675577"/>
            <a:chExt cx="10629058" cy="18216706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430" y="-3675577"/>
              <a:ext cx="10615141" cy="8156697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4"/>
            <a:srcRect r="2400"/>
            <a:stretch/>
          </p:blipFill>
          <p:spPr>
            <a:xfrm>
              <a:off x="794920" y="4467992"/>
              <a:ext cx="10602160" cy="6260455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5"/>
            <a:srcRect b="20540"/>
            <a:stretch/>
          </p:blipFill>
          <p:spPr>
            <a:xfrm>
              <a:off x="821405" y="10687171"/>
              <a:ext cx="10596083" cy="3853958"/>
            </a:xfrm>
            <a:prstGeom prst="rect">
              <a:avLst/>
            </a:prstGeom>
          </p:spPr>
        </p:pic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47902" y="2019912"/>
            <a:ext cx="5989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Les nouveautés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Avec la conclusion des nouveaux contrats Assistants Médicaux à compter de l’exercice 2023, le Tableau de bord affiche désormais le nouvel indicateur « Nombre de patients MT adultes et enfants » y compris pour les </a:t>
            </a:r>
            <a:r>
              <a:rPr lang="fr-FR" sz="1600" dirty="0" smtClean="0"/>
              <a:t>PS ayant des </a:t>
            </a:r>
            <a:r>
              <a:rPr lang="fr-FR" sz="1600" dirty="0" smtClean="0"/>
              <a:t>contrats </a:t>
            </a:r>
            <a:r>
              <a:rPr lang="fr-FR" sz="1600" dirty="0" smtClean="0"/>
              <a:t>Assistants Médicaux 2019 ;</a:t>
            </a:r>
          </a:p>
          <a:p>
            <a:pPr lvl="1"/>
            <a:endParaRPr lang="fr-FR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Le nouvel indicateur est affiché uniquement pour les généralistes et les pédiatres.</a:t>
            </a:r>
          </a:p>
        </p:txBody>
      </p:sp>
      <p:cxnSp>
        <p:nvCxnSpPr>
          <p:cNvPr id="19" name="Connecteur droit avec flèche 18"/>
          <p:cNvCxnSpPr>
            <a:stCxn id="14" idx="3"/>
            <a:endCxn id="2" idx="1"/>
          </p:cNvCxnSpPr>
          <p:nvPr/>
        </p:nvCxnSpPr>
        <p:spPr>
          <a:xfrm>
            <a:off x="6437086" y="3174074"/>
            <a:ext cx="1015999" cy="127341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453085" y="3487868"/>
            <a:ext cx="1422401" cy="19192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246486" y="6050481"/>
            <a:ext cx="2968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i="1" dirty="0" smtClean="0">
                <a:solidFill>
                  <a:srgbClr val="000000"/>
                </a:solidFill>
              </a:rPr>
              <a:t>Affichage pour un PS médecin généraliste avec un contrat ASSMED 2019</a:t>
            </a:r>
            <a:endParaRPr lang="fr-FR" sz="1200" i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01086" y="0"/>
            <a:ext cx="950686" cy="320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53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Médecins sans contrat ASSMED – Tableau de bord</a:t>
            </a:r>
            <a:endParaRPr lang="fr-FR" dirty="0"/>
          </a:p>
        </p:txBody>
      </p:sp>
      <p:pic>
        <p:nvPicPr>
          <p:cNvPr id="16" name="Image 15"/>
          <p:cNvPicPr/>
          <p:nvPr/>
        </p:nvPicPr>
        <p:blipFill>
          <a:blip r:embed="rId2"/>
          <a:stretch>
            <a:fillRect/>
          </a:stretch>
        </p:blipFill>
        <p:spPr>
          <a:xfrm>
            <a:off x="2717799" y="1609595"/>
            <a:ext cx="1926773" cy="254906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16857" y="1886857"/>
            <a:ext cx="46808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 smtClean="0"/>
          </a:p>
          <a:p>
            <a:endParaRPr lang="fr-FR" b="1" dirty="0"/>
          </a:p>
          <a:p>
            <a:pPr marL="285750" indent="-285750">
              <a:buFontTx/>
              <a:buChar char="-"/>
            </a:pPr>
            <a:r>
              <a:rPr lang="fr-FR" b="1" dirty="0" smtClean="0"/>
              <a:t>Généraliste :</a:t>
            </a:r>
          </a:p>
          <a:p>
            <a:pPr marL="285750" indent="-285750">
              <a:buFontTx/>
              <a:buChar char="-"/>
            </a:pPr>
            <a:endParaRPr lang="fr-FR" b="1" dirty="0"/>
          </a:p>
          <a:p>
            <a:pPr marL="285750" indent="-285750">
              <a:buFontTx/>
              <a:buChar char="-"/>
            </a:pPr>
            <a:endParaRPr lang="fr-FR" b="1" dirty="0" smtClean="0"/>
          </a:p>
          <a:p>
            <a:pPr marL="285750" indent="-285750">
              <a:buFontTx/>
              <a:buChar char="-"/>
            </a:pPr>
            <a:endParaRPr lang="fr-FR" b="1" dirty="0"/>
          </a:p>
          <a:p>
            <a:pPr marL="285750" indent="-285750">
              <a:buFontTx/>
              <a:buChar char="-"/>
            </a:pPr>
            <a:endParaRPr lang="fr-FR" b="1" dirty="0" smtClean="0"/>
          </a:p>
          <a:p>
            <a:pPr marL="285750" indent="-285750">
              <a:buFontTx/>
              <a:buChar char="-"/>
            </a:pPr>
            <a:endParaRPr lang="fr-FR" b="1" dirty="0"/>
          </a:p>
          <a:p>
            <a:pPr marL="285750" indent="-285750">
              <a:buFontTx/>
              <a:buChar char="-"/>
            </a:pPr>
            <a:endParaRPr lang="fr-FR" b="1" dirty="0" smtClean="0"/>
          </a:p>
          <a:p>
            <a:pPr marL="285750" indent="-285750">
              <a:buFontTx/>
              <a:buChar char="-"/>
            </a:pPr>
            <a:endParaRPr lang="fr-FR" b="1" dirty="0"/>
          </a:p>
          <a:p>
            <a:pPr marL="285750" indent="-285750">
              <a:buFontTx/>
              <a:buChar char="-"/>
            </a:pPr>
            <a:endParaRPr lang="fr-FR" b="1" dirty="0" smtClean="0"/>
          </a:p>
          <a:p>
            <a:pPr marL="285750" indent="-285750">
              <a:buFontTx/>
              <a:buChar char="-"/>
            </a:pPr>
            <a:endParaRPr lang="fr-FR" b="1" dirty="0"/>
          </a:p>
          <a:p>
            <a:pPr marL="285750" indent="-285750">
              <a:buFontTx/>
              <a:buChar char="-"/>
            </a:pPr>
            <a:r>
              <a:rPr lang="fr-FR" b="1" dirty="0" smtClean="0"/>
              <a:t>Pédiatre :</a:t>
            </a:r>
            <a:endParaRPr lang="fr-FR" b="1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6088743" y="1954290"/>
            <a:ext cx="14515" cy="4342790"/>
          </a:xfrm>
          <a:prstGeom prst="line">
            <a:avLst/>
          </a:prstGeom>
          <a:ln w="28575">
            <a:solidFill>
              <a:srgbClr val="00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Image 19"/>
          <p:cNvPicPr/>
          <p:nvPr/>
        </p:nvPicPr>
        <p:blipFill>
          <a:blip r:embed="rId3"/>
          <a:stretch>
            <a:fillRect/>
          </a:stretch>
        </p:blipFill>
        <p:spPr>
          <a:xfrm>
            <a:off x="3863364" y="4238171"/>
            <a:ext cx="1926000" cy="254880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6428036" y="1886856"/>
            <a:ext cx="46808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 smtClean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pPr marL="285750" indent="-285750">
              <a:buFontTx/>
              <a:buChar char="-"/>
            </a:pPr>
            <a:r>
              <a:rPr lang="fr-FR" b="1" dirty="0" smtClean="0"/>
              <a:t>Spécialiste :</a:t>
            </a:r>
          </a:p>
        </p:txBody>
      </p:sp>
      <p:pic>
        <p:nvPicPr>
          <p:cNvPr id="23" name="Image 22"/>
          <p:cNvPicPr/>
          <p:nvPr/>
        </p:nvPicPr>
        <p:blipFill>
          <a:blip r:embed="rId4"/>
          <a:stretch>
            <a:fillRect/>
          </a:stretch>
        </p:blipFill>
        <p:spPr>
          <a:xfrm>
            <a:off x="8537259" y="2459116"/>
            <a:ext cx="1926000" cy="25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2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/>
          <p:nvPr/>
        </p:nvPicPr>
        <p:blipFill>
          <a:blip r:embed="rId2"/>
          <a:stretch>
            <a:fillRect/>
          </a:stretch>
        </p:blipFill>
        <p:spPr>
          <a:xfrm>
            <a:off x="2957285" y="1623557"/>
            <a:ext cx="1864360" cy="2658745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Médecins avec un contrat ASSMED 2019 – Tableau de bord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16857" y="1886857"/>
            <a:ext cx="46808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 smtClean="0"/>
          </a:p>
          <a:p>
            <a:endParaRPr lang="fr-FR" b="1" dirty="0"/>
          </a:p>
          <a:p>
            <a:pPr marL="285750" indent="-285750">
              <a:buFontTx/>
              <a:buChar char="-"/>
            </a:pPr>
            <a:r>
              <a:rPr lang="fr-FR" b="1" dirty="0" smtClean="0"/>
              <a:t>Généraliste :</a:t>
            </a:r>
          </a:p>
          <a:p>
            <a:pPr marL="285750" indent="-285750">
              <a:buFontTx/>
              <a:buChar char="-"/>
            </a:pPr>
            <a:endParaRPr lang="fr-FR" b="1" dirty="0"/>
          </a:p>
          <a:p>
            <a:pPr marL="285750" indent="-285750">
              <a:buFontTx/>
              <a:buChar char="-"/>
            </a:pPr>
            <a:endParaRPr lang="fr-FR" b="1" dirty="0" smtClean="0"/>
          </a:p>
          <a:p>
            <a:pPr marL="285750" indent="-285750">
              <a:buFontTx/>
              <a:buChar char="-"/>
            </a:pPr>
            <a:endParaRPr lang="fr-FR" b="1" dirty="0"/>
          </a:p>
          <a:p>
            <a:pPr marL="285750" indent="-285750">
              <a:buFontTx/>
              <a:buChar char="-"/>
            </a:pPr>
            <a:endParaRPr lang="fr-FR" b="1" dirty="0" smtClean="0"/>
          </a:p>
          <a:p>
            <a:pPr marL="285750" indent="-285750">
              <a:buFontTx/>
              <a:buChar char="-"/>
            </a:pPr>
            <a:endParaRPr lang="fr-FR" b="1" dirty="0"/>
          </a:p>
          <a:p>
            <a:pPr marL="285750" indent="-285750">
              <a:buFontTx/>
              <a:buChar char="-"/>
            </a:pPr>
            <a:endParaRPr lang="fr-FR" b="1" dirty="0" smtClean="0"/>
          </a:p>
          <a:p>
            <a:pPr marL="285750" indent="-285750">
              <a:buFontTx/>
              <a:buChar char="-"/>
            </a:pPr>
            <a:endParaRPr lang="fr-FR" b="1" dirty="0"/>
          </a:p>
          <a:p>
            <a:pPr marL="285750" indent="-285750">
              <a:buFontTx/>
              <a:buChar char="-"/>
            </a:pPr>
            <a:endParaRPr lang="fr-FR" b="1" dirty="0" smtClean="0"/>
          </a:p>
          <a:p>
            <a:pPr marL="285750" indent="-285750">
              <a:buFontTx/>
              <a:buChar char="-"/>
            </a:pPr>
            <a:endParaRPr lang="fr-FR" b="1" dirty="0"/>
          </a:p>
          <a:p>
            <a:pPr marL="285750" indent="-285750">
              <a:buFontTx/>
              <a:buChar char="-"/>
            </a:pPr>
            <a:r>
              <a:rPr lang="fr-FR" b="1" dirty="0" smtClean="0"/>
              <a:t>Pédiatre :</a:t>
            </a:r>
            <a:endParaRPr lang="fr-FR" b="1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6088743" y="1954290"/>
            <a:ext cx="14515" cy="4342790"/>
          </a:xfrm>
          <a:prstGeom prst="line">
            <a:avLst/>
          </a:prstGeom>
          <a:ln w="28575">
            <a:solidFill>
              <a:srgbClr val="00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428036" y="1886856"/>
            <a:ext cx="46808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 smtClean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pPr marL="285750" indent="-285750">
              <a:buFontTx/>
              <a:buChar char="-"/>
            </a:pPr>
            <a:r>
              <a:rPr lang="fr-FR" b="1" dirty="0" smtClean="0"/>
              <a:t>Spécialiste :</a:t>
            </a:r>
          </a:p>
        </p:txBody>
      </p:sp>
      <p:pic>
        <p:nvPicPr>
          <p:cNvPr id="11" name="Imag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3889465" y="4125685"/>
            <a:ext cx="1820545" cy="26587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27829" y="1954290"/>
            <a:ext cx="1574800" cy="6655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012337" y="4780769"/>
            <a:ext cx="1574800" cy="6655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8768464" y="2097756"/>
            <a:ext cx="2233295" cy="32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6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4013565" y="4154470"/>
            <a:ext cx="1926000" cy="2548800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3066438" y="1582873"/>
            <a:ext cx="1926000" cy="254880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Médecins avec un contrat ASSMED 2023 – Tableau de bord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16857" y="1886857"/>
            <a:ext cx="46808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 smtClean="0"/>
          </a:p>
          <a:p>
            <a:endParaRPr lang="fr-FR" b="1" dirty="0"/>
          </a:p>
          <a:p>
            <a:pPr marL="285750" indent="-285750">
              <a:buFontTx/>
              <a:buChar char="-"/>
            </a:pPr>
            <a:r>
              <a:rPr lang="fr-FR" b="1" dirty="0" smtClean="0"/>
              <a:t>Généraliste :</a:t>
            </a:r>
          </a:p>
          <a:p>
            <a:pPr marL="285750" indent="-285750">
              <a:buFontTx/>
              <a:buChar char="-"/>
            </a:pPr>
            <a:endParaRPr lang="fr-FR" b="1" dirty="0"/>
          </a:p>
          <a:p>
            <a:pPr marL="285750" indent="-285750">
              <a:buFontTx/>
              <a:buChar char="-"/>
            </a:pPr>
            <a:endParaRPr lang="fr-FR" b="1" dirty="0" smtClean="0"/>
          </a:p>
          <a:p>
            <a:pPr marL="285750" indent="-285750">
              <a:buFontTx/>
              <a:buChar char="-"/>
            </a:pPr>
            <a:endParaRPr lang="fr-FR" b="1" dirty="0"/>
          </a:p>
          <a:p>
            <a:pPr marL="285750" indent="-285750">
              <a:buFontTx/>
              <a:buChar char="-"/>
            </a:pPr>
            <a:endParaRPr lang="fr-FR" b="1" dirty="0" smtClean="0"/>
          </a:p>
          <a:p>
            <a:pPr marL="285750" indent="-285750">
              <a:buFontTx/>
              <a:buChar char="-"/>
            </a:pPr>
            <a:endParaRPr lang="fr-FR" b="1" dirty="0"/>
          </a:p>
          <a:p>
            <a:pPr marL="285750" indent="-285750">
              <a:buFontTx/>
              <a:buChar char="-"/>
            </a:pPr>
            <a:endParaRPr lang="fr-FR" b="1" dirty="0" smtClean="0"/>
          </a:p>
          <a:p>
            <a:pPr marL="285750" indent="-285750">
              <a:buFontTx/>
              <a:buChar char="-"/>
            </a:pPr>
            <a:endParaRPr lang="fr-FR" b="1" dirty="0"/>
          </a:p>
          <a:p>
            <a:pPr marL="285750" indent="-285750">
              <a:buFontTx/>
              <a:buChar char="-"/>
            </a:pPr>
            <a:endParaRPr lang="fr-FR" b="1" dirty="0" smtClean="0"/>
          </a:p>
          <a:p>
            <a:pPr marL="285750" indent="-285750">
              <a:buFontTx/>
              <a:buChar char="-"/>
            </a:pPr>
            <a:endParaRPr lang="fr-FR" b="1" dirty="0"/>
          </a:p>
          <a:p>
            <a:pPr marL="285750" indent="-285750">
              <a:buFontTx/>
              <a:buChar char="-"/>
            </a:pPr>
            <a:r>
              <a:rPr lang="fr-FR" b="1" dirty="0" smtClean="0"/>
              <a:t>Pédiatre :</a:t>
            </a:r>
            <a:endParaRPr lang="fr-FR" b="1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6088743" y="1954290"/>
            <a:ext cx="14515" cy="4342790"/>
          </a:xfrm>
          <a:prstGeom prst="line">
            <a:avLst/>
          </a:prstGeom>
          <a:ln w="28575">
            <a:solidFill>
              <a:srgbClr val="00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428036" y="1886856"/>
            <a:ext cx="46808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 smtClean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pPr marL="285750" indent="-285750">
              <a:buFontTx/>
              <a:buChar char="-"/>
            </a:pPr>
            <a:r>
              <a:rPr lang="fr-FR" b="1" dirty="0" smtClean="0"/>
              <a:t>Spécialiste :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9589" y="2191734"/>
            <a:ext cx="1574800" cy="6655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189165" y="4763331"/>
            <a:ext cx="1574800" cy="6655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/>
          <p:nvPr/>
        </p:nvPicPr>
        <p:blipFill>
          <a:blip r:embed="rId4"/>
          <a:stretch>
            <a:fillRect/>
          </a:stretch>
        </p:blipFill>
        <p:spPr>
          <a:xfrm>
            <a:off x="8939076" y="2209516"/>
            <a:ext cx="207899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9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Médecins – Tableau de bord nouvelle info-bulle ASSMED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16857" y="1886857"/>
            <a:ext cx="4680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Un nouveau contenu pour l’info-bulle associée au dispositif Assistants médicaux :</a:t>
            </a:r>
          </a:p>
        </p:txBody>
      </p:sp>
      <p:pic>
        <p:nvPicPr>
          <p:cNvPr id="17" name="Image 16"/>
          <p:cNvPicPr/>
          <p:nvPr/>
        </p:nvPicPr>
        <p:blipFill>
          <a:blip r:embed="rId2"/>
          <a:stretch>
            <a:fillRect/>
          </a:stretch>
        </p:blipFill>
        <p:spPr>
          <a:xfrm>
            <a:off x="5147536" y="1609595"/>
            <a:ext cx="4976178" cy="444723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50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02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Détail du suivi des indicateurs </a:t>
            </a:r>
            <a:r>
              <a:rPr lang="fr-FR" dirty="0" err="1" smtClean="0"/>
              <a:t>assmed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96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PPT V3">
  <a:themeElements>
    <a:clrScheme name="CNAM">
      <a:dk1>
        <a:srgbClr val="0C419A"/>
      </a:dk1>
      <a:lt1>
        <a:sysClr val="window" lastClr="FFFFFF"/>
      </a:lt1>
      <a:dk2>
        <a:srgbClr val="007FAD"/>
      </a:dk2>
      <a:lt2>
        <a:srgbClr val="545859"/>
      </a:lt2>
      <a:accent1>
        <a:srgbClr val="298478"/>
      </a:accent1>
      <a:accent2>
        <a:srgbClr val="C74E5A"/>
      </a:accent2>
      <a:accent3>
        <a:srgbClr val="007FAD"/>
      </a:accent3>
      <a:accent4>
        <a:srgbClr val="A05EB5"/>
      </a:accent4>
      <a:accent5>
        <a:srgbClr val="5E74B8"/>
      </a:accent5>
      <a:accent6>
        <a:srgbClr val="E11A81"/>
      </a:accent6>
      <a:hlink>
        <a:srgbClr val="0C419A"/>
      </a:hlink>
      <a:folHlink>
        <a:srgbClr val="5458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AM_Template_PowerPoint_v4" id="{26C22B8F-5E05-F14C-9CB3-B37F511AC7C6}" vid="{59AAAB99-C36C-9647-8E13-E76025E32F4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FBE62D6165C448AA79D61B4350BC64" ma:contentTypeVersion="11" ma:contentTypeDescription="Create a new document." ma:contentTypeScope="" ma:versionID="4a55909e46deb440aa582582b56a1675">
  <xsd:schema xmlns:xsd="http://www.w3.org/2001/XMLSchema" xmlns:xs="http://www.w3.org/2001/XMLSchema" xmlns:p="http://schemas.microsoft.com/office/2006/metadata/properties" xmlns:ns3="90072767-a06f-4d9d-afcf-1e1072f397ea" xmlns:ns4="3a21d720-052d-4c99-b557-50085aa50476" targetNamespace="http://schemas.microsoft.com/office/2006/metadata/properties" ma:root="true" ma:fieldsID="fe6204a170eedf1d1deb438fd25e06a1" ns3:_="" ns4:_="">
    <xsd:import namespace="90072767-a06f-4d9d-afcf-1e1072f397ea"/>
    <xsd:import namespace="3a21d720-052d-4c99-b557-50085aa504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072767-a06f-4d9d-afcf-1e1072f397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21d720-052d-4c99-b557-50085aa5047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C47071B-81A7-498D-A30D-52CB99798E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6BD000-AA4B-4614-A302-380D27D48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072767-a06f-4d9d-afcf-1e1072f397ea"/>
    <ds:schemaRef ds:uri="3a21d720-052d-4c99-b557-50085aa504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491FED-C869-445B-A68B-6295C6938FCB}">
  <ds:schemaRefs>
    <ds:schemaRef ds:uri="http://purl.org/dc/elements/1.1/"/>
    <ds:schemaRef ds:uri="http://schemas.microsoft.com/office/2006/metadata/properties"/>
    <ds:schemaRef ds:uri="3a21d720-052d-4c99-b557-50085aa50476"/>
    <ds:schemaRef ds:uri="http://purl.org/dc/terms/"/>
    <ds:schemaRef ds:uri="http://schemas.openxmlformats.org/package/2006/metadata/core-properties"/>
    <ds:schemaRef ds:uri="90072767-a06f-4d9d-afcf-1e1072f397ea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dec2020-MASQUE_PPT_de_l_Assurance_Maladie_CNAM</Template>
  <TotalTime>793</TotalTime>
  <Words>400</Words>
  <Application>Microsoft Office PowerPoint</Application>
  <PresentationFormat>Grand écran</PresentationFormat>
  <Paragraphs>138</Paragraphs>
  <Slides>16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Symbol</vt:lpstr>
      <vt:lpstr>masque PPT V3</vt:lpstr>
      <vt:lpstr>Conventions MEDECINS</vt:lpstr>
      <vt:lpstr>Présentation PowerPoint</vt:lpstr>
      <vt:lpstr>Présentation PowerPoint</vt:lpstr>
      <vt:lpstr>Médecins – Tableau de bord</vt:lpstr>
      <vt:lpstr>Médecins sans contrat ASSMED – Tableau de bord</vt:lpstr>
      <vt:lpstr>Médecins avec un contrat ASSMED 2019 – Tableau de bord</vt:lpstr>
      <vt:lpstr>Médecins avec un contrat ASSMED 2023 – Tableau de bord</vt:lpstr>
      <vt:lpstr>Médecins – Tableau de bord nouvelle info-bulle ASSMED</vt:lpstr>
      <vt:lpstr>Présentation PowerPoint</vt:lpstr>
      <vt:lpstr>Médecins – détail du suivi des indicateurs assmed</vt:lpstr>
      <vt:lpstr>Médecins avec un contrat ASSMED 2023 – détail du suivi</vt:lpstr>
      <vt:lpstr>Médecins – détail du suivi nouvelle info-bulle ASSMED</vt:lpstr>
      <vt:lpstr>Présentation PowerPoint</vt:lpstr>
      <vt:lpstr>Médecins – Nouvelle molécule ranibizumab</vt:lpstr>
      <vt:lpstr>Médecins – Détail de la nouvelle molécule</vt:lpstr>
      <vt:lpstr>Médecins – PDF de détail du suivi</vt:lpstr>
    </vt:vector>
  </TitlesOfParts>
  <Company>CNAMTS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SUR PLUSIEURS LIGNES</dc:title>
  <dc:creator>Jean Luc Kui</dc:creator>
  <cp:lastModifiedBy>DENIS ADRIEN (CNAM / Paris)</cp:lastModifiedBy>
  <cp:revision>86</cp:revision>
  <dcterms:created xsi:type="dcterms:W3CDTF">2021-05-20T12:01:02Z</dcterms:created>
  <dcterms:modified xsi:type="dcterms:W3CDTF">2023-10-11T13:39:38Z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0x010100F8FBE62D6165C448AA79D61B4350BC64</vt:lpwstr>
  </property>
</Properties>
</file>